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8288000" cy="10287000"/>
  <p:notesSz cx="6858000" cy="9144000"/>
  <p:embeddedFontLst>
    <p:embeddedFont>
      <p:font typeface="Arimo" panose="020B0604020202020204" charset="0"/>
      <p:regular r:id="rId27"/>
    </p:embeddedFont>
    <p:embeddedFont>
      <p:font typeface="Arimo Bold" panose="020B0604020202020204" charset="0"/>
      <p:regular r:id="rId28"/>
    </p:embeddedFont>
    <p:embeddedFont>
      <p:font typeface="Canva Sans Bold" panose="020B0604020202020204" charset="0"/>
      <p:regular r:id="rId29"/>
    </p:embeddedFont>
    <p:embeddedFont>
      <p:font typeface="Cooper BT Bold" panose="020B0604020202020204" charset="0"/>
      <p:regular r:id="rId30"/>
    </p:embeddedFont>
    <p:embeddedFont>
      <p:font typeface="Noto Serif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1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19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12" Type="http://schemas.openxmlformats.org/officeDocument/2006/relationships/image" Target="../media/image15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13.svg"/><Relationship Id="rId15" Type="http://schemas.openxmlformats.org/officeDocument/2006/relationships/image" Target="../media/image38.png"/><Relationship Id="rId10" Type="http://schemas.openxmlformats.org/officeDocument/2006/relationships/image" Target="../media/image29.sv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1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1.png"/><Relationship Id="rId1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12" Type="http://schemas.openxmlformats.org/officeDocument/2006/relationships/image" Target="../media/image15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13.svg"/><Relationship Id="rId15" Type="http://schemas.openxmlformats.org/officeDocument/2006/relationships/image" Target="../media/image45.png"/><Relationship Id="rId10" Type="http://schemas.openxmlformats.org/officeDocument/2006/relationships/image" Target="../media/image29.svg"/><Relationship Id="rId19" Type="http://schemas.openxmlformats.org/officeDocument/2006/relationships/image" Target="../media/image49.sv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1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1.png"/><Relationship Id="rId18" Type="http://schemas.openxmlformats.org/officeDocument/2006/relationships/image" Target="../media/image53.png"/><Relationship Id="rId3" Type="http://schemas.openxmlformats.org/officeDocument/2006/relationships/image" Target="../media/image7.png"/><Relationship Id="rId21" Type="http://schemas.openxmlformats.org/officeDocument/2006/relationships/image" Target="../media/image56.png"/><Relationship Id="rId7" Type="http://schemas.openxmlformats.org/officeDocument/2006/relationships/image" Target="../media/image26.png"/><Relationship Id="rId12" Type="http://schemas.openxmlformats.org/officeDocument/2006/relationships/image" Target="../media/image15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1.pn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13.svg"/><Relationship Id="rId15" Type="http://schemas.openxmlformats.org/officeDocument/2006/relationships/image" Target="../media/image50.png"/><Relationship Id="rId10" Type="http://schemas.openxmlformats.org/officeDocument/2006/relationships/image" Target="../media/image29.svg"/><Relationship Id="rId19" Type="http://schemas.openxmlformats.org/officeDocument/2006/relationships/image" Target="../media/image54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14" Type="http://schemas.openxmlformats.org/officeDocument/2006/relationships/image" Target="../media/image32.svg"/><Relationship Id="rId22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9.png"/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7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5" Type="http://schemas.openxmlformats.org/officeDocument/2006/relationships/image" Target="../media/image61.png"/><Relationship Id="rId10" Type="http://schemas.openxmlformats.org/officeDocument/2006/relationships/image" Target="../media/image30.png"/><Relationship Id="rId4" Type="http://schemas.openxmlformats.org/officeDocument/2006/relationships/image" Target="../media/image13.svg"/><Relationship Id="rId9" Type="http://schemas.openxmlformats.org/officeDocument/2006/relationships/image" Target="../media/image29.sv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18" Type="http://schemas.openxmlformats.org/officeDocument/2006/relationships/image" Target="../media/image55.svg"/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12" Type="http://schemas.openxmlformats.org/officeDocument/2006/relationships/image" Target="../media/image31.png"/><Relationship Id="rId17" Type="http://schemas.openxmlformats.org/officeDocument/2006/relationships/image" Target="../media/image54.png"/><Relationship Id="rId2" Type="http://schemas.openxmlformats.org/officeDocument/2006/relationships/image" Target="../media/image7.png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5" Type="http://schemas.openxmlformats.org/officeDocument/2006/relationships/image" Target="../media/image65.png"/><Relationship Id="rId10" Type="http://schemas.openxmlformats.org/officeDocument/2006/relationships/image" Target="../media/image30.png"/><Relationship Id="rId19" Type="http://schemas.openxmlformats.org/officeDocument/2006/relationships/image" Target="../media/image67.png"/><Relationship Id="rId4" Type="http://schemas.openxmlformats.org/officeDocument/2006/relationships/image" Target="../media/image13.svg"/><Relationship Id="rId9" Type="http://schemas.openxmlformats.org/officeDocument/2006/relationships/image" Target="../media/image29.svg"/><Relationship Id="rId1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18" Type="http://schemas.openxmlformats.org/officeDocument/2006/relationships/image" Target="../media/image55.svg"/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12" Type="http://schemas.openxmlformats.org/officeDocument/2006/relationships/image" Target="../media/image31.png"/><Relationship Id="rId17" Type="http://schemas.openxmlformats.org/officeDocument/2006/relationships/image" Target="../media/image54.png"/><Relationship Id="rId2" Type="http://schemas.openxmlformats.org/officeDocument/2006/relationships/image" Target="../media/image7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5" Type="http://schemas.openxmlformats.org/officeDocument/2006/relationships/image" Target="../media/image70.png"/><Relationship Id="rId10" Type="http://schemas.openxmlformats.org/officeDocument/2006/relationships/image" Target="../media/image30.png"/><Relationship Id="rId19" Type="http://schemas.openxmlformats.org/officeDocument/2006/relationships/image" Target="../media/image71.png"/><Relationship Id="rId4" Type="http://schemas.openxmlformats.org/officeDocument/2006/relationships/image" Target="../media/image13.svg"/><Relationship Id="rId9" Type="http://schemas.openxmlformats.org/officeDocument/2006/relationships/image" Target="../media/image29.svg"/><Relationship Id="rId1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7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5" Type="http://schemas.openxmlformats.org/officeDocument/2006/relationships/image" Target="../media/image75.png"/><Relationship Id="rId10" Type="http://schemas.openxmlformats.org/officeDocument/2006/relationships/image" Target="../media/image30.png"/><Relationship Id="rId4" Type="http://schemas.openxmlformats.org/officeDocument/2006/relationships/image" Target="../media/image13.svg"/><Relationship Id="rId9" Type="http://schemas.openxmlformats.org/officeDocument/2006/relationships/image" Target="../media/image29.sv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3.sv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10.png"/><Relationship Id="rId5" Type="http://schemas.openxmlformats.org/officeDocument/2006/relationships/image" Target="../media/image80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79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7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sv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sv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0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9.svg"/><Relationship Id="rId5" Type="http://schemas.openxmlformats.org/officeDocument/2006/relationships/image" Target="../media/image98.svg"/><Relationship Id="rId10" Type="http://schemas.openxmlformats.org/officeDocument/2006/relationships/image" Target="../media/image8.png"/><Relationship Id="rId4" Type="http://schemas.openxmlformats.org/officeDocument/2006/relationships/image" Target="../media/image97.png"/><Relationship Id="rId9" Type="http://schemas.openxmlformats.org/officeDocument/2006/relationships/image" Target="../media/image15.png"/><Relationship Id="rId1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9.svg"/><Relationship Id="rId5" Type="http://schemas.openxmlformats.org/officeDocument/2006/relationships/image" Target="../media/image27.svg"/><Relationship Id="rId15" Type="http://schemas.openxmlformats.org/officeDocument/2006/relationships/image" Target="../media/image102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9.sv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sv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8.png"/><Relationship Id="rId7" Type="http://schemas.openxmlformats.org/officeDocument/2006/relationships/image" Target="../media/image13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9.svg"/><Relationship Id="rId10" Type="http://schemas.openxmlformats.org/officeDocument/2006/relationships/image" Target="../media/image11.sv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svg"/><Relationship Id="rId5" Type="http://schemas.openxmlformats.org/officeDocument/2006/relationships/image" Target="../media/image21.png"/><Relationship Id="rId1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13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9.svg"/><Relationship Id="rId10" Type="http://schemas.openxmlformats.org/officeDocument/2006/relationships/image" Target="../media/image11.sv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svg"/><Relationship Id="rId5" Type="http://schemas.openxmlformats.org/officeDocument/2006/relationships/image" Target="../media/image27.sv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13.svg"/><Relationship Id="rId15" Type="http://schemas.openxmlformats.org/officeDocument/2006/relationships/image" Target="../media/image35.png"/><Relationship Id="rId10" Type="http://schemas.openxmlformats.org/officeDocument/2006/relationships/image" Target="../media/image29.sv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1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" r="-4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3742950"/>
            <a:ext cx="10058400" cy="131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4"/>
              </a:lnSpc>
            </a:pPr>
            <a:r>
              <a:rPr lang="en-US" sz="7893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Health Care App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938123"/>
            <a:ext cx="6859065" cy="62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390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Android(Java/XML/SQLite)</a:t>
            </a:r>
          </a:p>
        </p:txBody>
      </p:sp>
      <p:sp>
        <p:nvSpPr>
          <p:cNvPr id="6" name="Freeform 6"/>
          <p:cNvSpPr/>
          <p:nvPr/>
        </p:nvSpPr>
        <p:spPr>
          <a:xfrm>
            <a:off x="12787190" y="1713492"/>
            <a:ext cx="3675818" cy="7505802"/>
          </a:xfrm>
          <a:custGeom>
            <a:avLst/>
            <a:gdLst/>
            <a:ahLst/>
            <a:cxnLst/>
            <a:rect l="l" t="t" r="r" b="b"/>
            <a:pathLst>
              <a:path w="3675818" h="7505802">
                <a:moveTo>
                  <a:pt x="0" y="0"/>
                </a:moveTo>
                <a:lnTo>
                  <a:pt x="3675819" y="0"/>
                </a:lnTo>
                <a:lnTo>
                  <a:pt x="3675819" y="7505802"/>
                </a:lnTo>
                <a:lnTo>
                  <a:pt x="0" y="750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980361" y="1904806"/>
            <a:ext cx="3293192" cy="7132462"/>
            <a:chOff x="0" y="0"/>
            <a:chExt cx="4390922" cy="9509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0898" cy="9510014"/>
            </a:xfrm>
            <a:custGeom>
              <a:avLst/>
              <a:gdLst/>
              <a:ahLst/>
              <a:cxnLst/>
              <a:rect l="l" t="t" r="r" b="b"/>
              <a:pathLst>
                <a:path w="4390898" h="9510014">
                  <a:moveTo>
                    <a:pt x="3979799" y="0"/>
                  </a:moveTo>
                  <a:lnTo>
                    <a:pt x="3449828" y="0"/>
                  </a:lnTo>
                  <a:lnTo>
                    <a:pt x="3449828" y="111506"/>
                  </a:lnTo>
                  <a:cubicBezTo>
                    <a:pt x="3449828" y="237871"/>
                    <a:pt x="3345815" y="341884"/>
                    <a:pt x="3219450" y="341884"/>
                  </a:cubicBezTo>
                  <a:lnTo>
                    <a:pt x="1173861" y="341884"/>
                  </a:lnTo>
                  <a:cubicBezTo>
                    <a:pt x="1047496" y="341884"/>
                    <a:pt x="943483" y="237871"/>
                    <a:pt x="943483" y="111506"/>
                  </a:cubicBezTo>
                  <a:lnTo>
                    <a:pt x="943483" y="0"/>
                  </a:lnTo>
                  <a:lnTo>
                    <a:pt x="408686" y="0"/>
                  </a:lnTo>
                  <a:cubicBezTo>
                    <a:pt x="183261" y="0"/>
                    <a:pt x="0" y="183261"/>
                    <a:pt x="0" y="408686"/>
                  </a:cubicBezTo>
                  <a:lnTo>
                    <a:pt x="0" y="9101328"/>
                  </a:lnTo>
                  <a:cubicBezTo>
                    <a:pt x="0" y="9326753"/>
                    <a:pt x="183261" y="9510014"/>
                    <a:pt x="408686" y="9510014"/>
                  </a:cubicBezTo>
                  <a:lnTo>
                    <a:pt x="3979926" y="9510014"/>
                  </a:lnTo>
                  <a:cubicBezTo>
                    <a:pt x="4205351" y="9510014"/>
                    <a:pt x="4388612" y="9326753"/>
                    <a:pt x="4388612" y="9101328"/>
                  </a:cubicBezTo>
                  <a:lnTo>
                    <a:pt x="4388612" y="408686"/>
                  </a:lnTo>
                  <a:cubicBezTo>
                    <a:pt x="4390898" y="183261"/>
                    <a:pt x="4207637" y="0"/>
                    <a:pt x="3979799" y="0"/>
                  </a:cubicBezTo>
                  <a:close/>
                </a:path>
              </a:pathLst>
            </a:custGeom>
            <a:blipFill>
              <a:blip r:embed="rId6"/>
              <a:stretch>
                <a:fillRect t="-1302" r="-52" b="-130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4349274" y="1966100"/>
            <a:ext cx="508931" cy="63152"/>
            <a:chOff x="0" y="0"/>
            <a:chExt cx="678575" cy="84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8688" cy="84201"/>
            </a:xfrm>
            <a:custGeom>
              <a:avLst/>
              <a:gdLst/>
              <a:ahLst/>
              <a:cxnLst/>
              <a:rect l="l" t="t" r="r" b="b"/>
              <a:pathLst>
                <a:path w="678688" h="84201">
                  <a:moveTo>
                    <a:pt x="636524" y="0"/>
                  </a:moveTo>
                  <a:lnTo>
                    <a:pt x="42164" y="0"/>
                  </a:lnTo>
                  <a:cubicBezTo>
                    <a:pt x="19812" y="0"/>
                    <a:pt x="0" y="17399"/>
                    <a:pt x="0" y="42164"/>
                  </a:cubicBezTo>
                  <a:cubicBezTo>
                    <a:pt x="0" y="66929"/>
                    <a:pt x="19812" y="84201"/>
                    <a:pt x="42164" y="84201"/>
                  </a:cubicBezTo>
                  <a:lnTo>
                    <a:pt x="636524" y="84201"/>
                  </a:lnTo>
                  <a:cubicBezTo>
                    <a:pt x="658876" y="84201"/>
                    <a:pt x="678688" y="66802"/>
                    <a:pt x="678688" y="42037"/>
                  </a:cubicBezTo>
                  <a:cubicBezTo>
                    <a:pt x="678688" y="17272"/>
                    <a:pt x="658749" y="0"/>
                    <a:pt x="636524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017506" y="1951166"/>
            <a:ext cx="97457" cy="93020"/>
            <a:chOff x="0" y="0"/>
            <a:chExt cx="129943" cy="1240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048" cy="124079"/>
            </a:xfrm>
            <a:custGeom>
              <a:avLst/>
              <a:gdLst/>
              <a:ahLst/>
              <a:cxnLst/>
              <a:rect l="l" t="t" r="r" b="b"/>
              <a:pathLst>
                <a:path w="130048" h="124079">
                  <a:moveTo>
                    <a:pt x="65024" y="127"/>
                  </a:moveTo>
                  <a:cubicBezTo>
                    <a:pt x="42799" y="0"/>
                    <a:pt x="22225" y="11811"/>
                    <a:pt x="11176" y="30988"/>
                  </a:cubicBezTo>
                  <a:cubicBezTo>
                    <a:pt x="127" y="50165"/>
                    <a:pt x="0" y="73914"/>
                    <a:pt x="11176" y="93091"/>
                  </a:cubicBezTo>
                  <a:cubicBezTo>
                    <a:pt x="22352" y="112268"/>
                    <a:pt x="42799" y="124079"/>
                    <a:pt x="65024" y="123952"/>
                  </a:cubicBezTo>
                  <a:cubicBezTo>
                    <a:pt x="87249" y="124079"/>
                    <a:pt x="107696" y="112268"/>
                    <a:pt x="118872" y="93091"/>
                  </a:cubicBezTo>
                  <a:cubicBezTo>
                    <a:pt x="130048" y="73914"/>
                    <a:pt x="130048" y="50165"/>
                    <a:pt x="118872" y="30988"/>
                  </a:cubicBezTo>
                  <a:cubicBezTo>
                    <a:pt x="107696" y="11811"/>
                    <a:pt x="87122" y="0"/>
                    <a:pt x="65024" y="127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709179" y="2679347"/>
            <a:ext cx="40863" cy="312045"/>
            <a:chOff x="0" y="0"/>
            <a:chExt cx="54484" cy="4160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483" cy="416052"/>
            </a:xfrm>
            <a:custGeom>
              <a:avLst/>
              <a:gdLst/>
              <a:ahLst/>
              <a:cxnLst/>
              <a:rect l="l" t="t" r="r" b="b"/>
              <a:pathLst>
                <a:path w="54483" h="416052">
                  <a:moveTo>
                    <a:pt x="0" y="52070"/>
                  </a:moveTo>
                  <a:lnTo>
                    <a:pt x="0" y="361569"/>
                  </a:lnTo>
                  <a:cubicBezTo>
                    <a:pt x="0" y="391287"/>
                    <a:pt x="24765" y="416052"/>
                    <a:pt x="54483" y="416052"/>
                  </a:cubicBezTo>
                  <a:lnTo>
                    <a:pt x="54483" y="0"/>
                  </a:lnTo>
                  <a:cubicBezTo>
                    <a:pt x="24765" y="0"/>
                    <a:pt x="0" y="22352"/>
                    <a:pt x="0" y="520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709179" y="3223568"/>
            <a:ext cx="40863" cy="562796"/>
            <a:chOff x="0" y="0"/>
            <a:chExt cx="54484" cy="7503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483" cy="750443"/>
            </a:xfrm>
            <a:custGeom>
              <a:avLst/>
              <a:gdLst/>
              <a:ahLst/>
              <a:cxnLst/>
              <a:rect l="l" t="t" r="r" b="b"/>
              <a:pathLst>
                <a:path w="54483" h="750443">
                  <a:moveTo>
                    <a:pt x="0" y="52070"/>
                  </a:moveTo>
                  <a:lnTo>
                    <a:pt x="0" y="695960"/>
                  </a:lnTo>
                  <a:cubicBezTo>
                    <a:pt x="0" y="725678"/>
                    <a:pt x="24765" y="750443"/>
                    <a:pt x="54483" y="750443"/>
                  </a:cubicBezTo>
                  <a:lnTo>
                    <a:pt x="54483" y="0"/>
                  </a:lnTo>
                  <a:cubicBezTo>
                    <a:pt x="24765" y="0"/>
                    <a:pt x="0" y="22352"/>
                    <a:pt x="0" y="520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709179" y="3908953"/>
            <a:ext cx="40863" cy="564653"/>
            <a:chOff x="0" y="0"/>
            <a:chExt cx="54484" cy="75287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483" cy="752856"/>
            </a:xfrm>
            <a:custGeom>
              <a:avLst/>
              <a:gdLst/>
              <a:ahLst/>
              <a:cxnLst/>
              <a:rect l="l" t="t" r="r" b="b"/>
              <a:pathLst>
                <a:path w="54483" h="752856">
                  <a:moveTo>
                    <a:pt x="0" y="54483"/>
                  </a:moveTo>
                  <a:lnTo>
                    <a:pt x="0" y="698373"/>
                  </a:lnTo>
                  <a:cubicBezTo>
                    <a:pt x="0" y="728091"/>
                    <a:pt x="24765" y="752856"/>
                    <a:pt x="54483" y="752856"/>
                  </a:cubicBezTo>
                  <a:lnTo>
                    <a:pt x="54483" y="0"/>
                  </a:lnTo>
                  <a:cubicBezTo>
                    <a:pt x="24765" y="0"/>
                    <a:pt x="0" y="24765"/>
                    <a:pt x="0" y="5448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6500157" y="3409309"/>
            <a:ext cx="40863" cy="904560"/>
            <a:chOff x="0" y="0"/>
            <a:chExt cx="54484" cy="12060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483" cy="1206119"/>
            </a:xfrm>
            <a:custGeom>
              <a:avLst/>
              <a:gdLst/>
              <a:ahLst/>
              <a:cxnLst/>
              <a:rect l="l" t="t" r="r" b="b"/>
              <a:pathLst>
                <a:path w="54483" h="1206119">
                  <a:moveTo>
                    <a:pt x="0" y="0"/>
                  </a:moveTo>
                  <a:lnTo>
                    <a:pt x="0" y="1206119"/>
                  </a:lnTo>
                  <a:cubicBezTo>
                    <a:pt x="29718" y="1206119"/>
                    <a:pt x="54483" y="1181354"/>
                    <a:pt x="54483" y="1151636"/>
                  </a:cubicBezTo>
                  <a:lnTo>
                    <a:pt x="54483" y="54483"/>
                  </a:lnTo>
                  <a:cubicBezTo>
                    <a:pt x="54483" y="24765"/>
                    <a:pt x="29718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2750042" y="1676344"/>
            <a:ext cx="3750115" cy="7580099"/>
          </a:xfrm>
          <a:custGeom>
            <a:avLst/>
            <a:gdLst/>
            <a:ahLst/>
            <a:cxnLst/>
            <a:rect l="l" t="t" r="r" b="b"/>
            <a:pathLst>
              <a:path w="3750115" h="7580099">
                <a:moveTo>
                  <a:pt x="0" y="0"/>
                </a:moveTo>
                <a:lnTo>
                  <a:pt x="3750115" y="0"/>
                </a:lnTo>
                <a:lnTo>
                  <a:pt x="3750115" y="7580099"/>
                </a:lnTo>
                <a:lnTo>
                  <a:pt x="0" y="7580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1795483">
            <a:off x="-1137716" y="7105470"/>
            <a:ext cx="10758326" cy="6593957"/>
            <a:chOff x="0" y="0"/>
            <a:chExt cx="14344435" cy="879194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-2065311" y="-277851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flipH="1">
            <a:off x="1575810" y="6843948"/>
            <a:ext cx="534540" cy="798029"/>
          </a:xfrm>
          <a:custGeom>
            <a:avLst/>
            <a:gdLst/>
            <a:ahLst/>
            <a:cxnLst/>
            <a:rect l="l" t="t" r="r" b="b"/>
            <a:pathLst>
              <a:path w="534540" h="798029">
                <a:moveTo>
                  <a:pt x="534540" y="0"/>
                </a:moveTo>
                <a:lnTo>
                  <a:pt x="0" y="0"/>
                </a:lnTo>
                <a:lnTo>
                  <a:pt x="0" y="798029"/>
                </a:lnTo>
                <a:lnTo>
                  <a:pt x="534540" y="798029"/>
                </a:lnTo>
                <a:lnTo>
                  <a:pt x="53454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7537" r="-17537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370888" y="-753796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7652122" y="41646"/>
            <a:ext cx="1074344" cy="987054"/>
            <a:chOff x="0" y="0"/>
            <a:chExt cx="1432459" cy="13160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32433" cy="1316101"/>
            </a:xfrm>
            <a:custGeom>
              <a:avLst/>
              <a:gdLst/>
              <a:ahLst/>
              <a:cxnLst/>
              <a:rect l="l" t="t" r="r" b="b"/>
              <a:pathLst>
                <a:path w="1432433" h="1316101">
                  <a:moveTo>
                    <a:pt x="0" y="0"/>
                  </a:moveTo>
                  <a:lnTo>
                    <a:pt x="1432433" y="0"/>
                  </a:lnTo>
                  <a:lnTo>
                    <a:pt x="1432433" y="1316101"/>
                  </a:lnTo>
                  <a:lnTo>
                    <a:pt x="0" y="1316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6" r="-38" b="2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 rot="-1687577">
            <a:off x="2701262" y="6666632"/>
            <a:ext cx="5023309" cy="1950690"/>
            <a:chOff x="0" y="0"/>
            <a:chExt cx="6697745" cy="2600920"/>
          </a:xfrm>
        </p:grpSpPr>
        <p:sp>
          <p:nvSpPr>
            <p:cNvPr id="30" name="Freeform 30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7"/>
              <a:stretch>
                <a:fillRect t="-22" b="-20"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 flipH="1">
            <a:off x="5790630" y="1676344"/>
            <a:ext cx="534540" cy="798029"/>
          </a:xfrm>
          <a:custGeom>
            <a:avLst/>
            <a:gdLst/>
            <a:ahLst/>
            <a:cxnLst/>
            <a:rect l="l" t="t" r="r" b="b"/>
            <a:pathLst>
              <a:path w="534540" h="798029">
                <a:moveTo>
                  <a:pt x="534540" y="0"/>
                </a:moveTo>
                <a:lnTo>
                  <a:pt x="0" y="0"/>
                </a:lnTo>
                <a:lnTo>
                  <a:pt x="0" y="798029"/>
                </a:lnTo>
                <a:lnTo>
                  <a:pt x="534540" y="798029"/>
                </a:lnTo>
                <a:lnTo>
                  <a:pt x="53454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7537" r="-17537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81926" y="0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14344396" y="0"/>
                  </a:moveTo>
                  <a:lnTo>
                    <a:pt x="0" y="0"/>
                  </a:lnTo>
                  <a:lnTo>
                    <a:pt x="0" y="8791956"/>
                  </a:lnTo>
                  <a:lnTo>
                    <a:pt x="14344396" y="8791956"/>
                  </a:lnTo>
                  <a:lnTo>
                    <a:pt x="14344396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89645" y="-786279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946939" y="755831"/>
            <a:ext cx="607480" cy="558122"/>
            <a:chOff x="0" y="0"/>
            <a:chExt cx="809973" cy="744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" r="-32" b="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41123" y="933450"/>
            <a:ext cx="5005753" cy="138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01"/>
              </a:lnSpc>
            </a:pPr>
            <a:r>
              <a:rPr lang="en-US" sz="8499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Modules</a:t>
            </a:r>
          </a:p>
        </p:txBody>
      </p:sp>
      <p:grpSp>
        <p:nvGrpSpPr>
          <p:cNvPr id="8" name="Group 8"/>
          <p:cNvGrpSpPr/>
          <p:nvPr/>
        </p:nvGrpSpPr>
        <p:grpSpPr>
          <a:xfrm rot="1795483">
            <a:off x="10881041" y="7072987"/>
            <a:ext cx="10758326" cy="6593957"/>
            <a:chOff x="0" y="0"/>
            <a:chExt cx="14344435" cy="87919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-1016709" y="6172200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439773" y="9258300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2084199">
            <a:off x="12389660" y="8378404"/>
            <a:ext cx="833152" cy="879896"/>
            <a:chOff x="0" y="0"/>
            <a:chExt cx="1110869" cy="11731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0869" cy="1173226"/>
            </a:xfrm>
            <a:custGeom>
              <a:avLst/>
              <a:gdLst/>
              <a:ahLst/>
              <a:cxnLst/>
              <a:rect l="l" t="t" r="r" b="b"/>
              <a:pathLst>
                <a:path w="1110869" h="1173226">
                  <a:moveTo>
                    <a:pt x="0" y="0"/>
                  </a:moveTo>
                  <a:lnTo>
                    <a:pt x="1110869" y="0"/>
                  </a:lnTo>
                  <a:lnTo>
                    <a:pt x="1110869" y="1173226"/>
                  </a:lnTo>
                  <a:lnTo>
                    <a:pt x="0" y="11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3" b="-2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-1687577">
            <a:off x="14209679" y="7662815"/>
            <a:ext cx="5023309" cy="1950690"/>
            <a:chOff x="0" y="0"/>
            <a:chExt cx="6697745" cy="2600920"/>
          </a:xfrm>
        </p:grpSpPr>
        <p:sp>
          <p:nvSpPr>
            <p:cNvPr id="15" name="Freeform 15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2"/>
              <a:stretch>
                <a:fillRect t="-22" b="-2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95362" y="3841753"/>
            <a:ext cx="7084561" cy="1216861"/>
            <a:chOff x="0" y="0"/>
            <a:chExt cx="9446082" cy="16224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46006" cy="1622552"/>
            </a:xfrm>
            <a:custGeom>
              <a:avLst/>
              <a:gdLst/>
              <a:ahLst/>
              <a:cxnLst/>
              <a:rect l="l" t="t" r="r" b="b"/>
              <a:pathLst>
                <a:path w="9446006" h="1622552">
                  <a:moveTo>
                    <a:pt x="0" y="399542"/>
                  </a:moveTo>
                  <a:cubicBezTo>
                    <a:pt x="0" y="178943"/>
                    <a:pt x="114681" y="0"/>
                    <a:pt x="255905" y="0"/>
                  </a:cubicBezTo>
                  <a:lnTo>
                    <a:pt x="9190101" y="0"/>
                  </a:lnTo>
                  <a:cubicBezTo>
                    <a:pt x="9331579" y="0"/>
                    <a:pt x="9446006" y="178943"/>
                    <a:pt x="9446006" y="399542"/>
                  </a:cubicBezTo>
                  <a:lnTo>
                    <a:pt x="9446006" y="1223010"/>
                  </a:lnTo>
                  <a:cubicBezTo>
                    <a:pt x="9446006" y="1443736"/>
                    <a:pt x="9331325" y="1622552"/>
                    <a:pt x="9190101" y="1622552"/>
                  </a:cubicBezTo>
                  <a:lnTo>
                    <a:pt x="255905" y="1622552"/>
                  </a:lnTo>
                  <a:cubicBezTo>
                    <a:pt x="114681" y="1622425"/>
                    <a:pt x="0" y="1443482"/>
                    <a:pt x="0" y="1223010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062038" y="3891905"/>
            <a:ext cx="1128315" cy="1128315"/>
          </a:xfrm>
          <a:custGeom>
            <a:avLst/>
            <a:gdLst/>
            <a:ahLst/>
            <a:cxnLst/>
            <a:rect l="l" t="t" r="r" b="b"/>
            <a:pathLst>
              <a:path w="1128315" h="1128315">
                <a:moveTo>
                  <a:pt x="0" y="0"/>
                </a:moveTo>
                <a:lnTo>
                  <a:pt x="1128315" y="0"/>
                </a:lnTo>
                <a:lnTo>
                  <a:pt x="1128315" y="1128315"/>
                </a:lnTo>
                <a:lnTo>
                  <a:pt x="0" y="11283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55663" y="3992804"/>
            <a:ext cx="741032" cy="926457"/>
            <a:chOff x="0" y="0"/>
            <a:chExt cx="988043" cy="123527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88060" cy="1235329"/>
            </a:xfrm>
            <a:custGeom>
              <a:avLst/>
              <a:gdLst/>
              <a:ahLst/>
              <a:cxnLst/>
              <a:rect l="l" t="t" r="r" b="b"/>
              <a:pathLst>
                <a:path w="988060" h="1235329">
                  <a:moveTo>
                    <a:pt x="0" y="0"/>
                  </a:moveTo>
                  <a:lnTo>
                    <a:pt x="988060" y="0"/>
                  </a:lnTo>
                  <a:lnTo>
                    <a:pt x="988060" y="1235329"/>
                  </a:lnTo>
                  <a:lnTo>
                    <a:pt x="0" y="1235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232" r="-230" b="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676147" y="4031738"/>
            <a:ext cx="6176567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0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module: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2038" y="5537407"/>
            <a:ext cx="7017935" cy="169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8"/>
              </a:lnSpc>
            </a:pPr>
            <a:r>
              <a:rPr lang="en-US" sz="38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Profile, search, order medicines, notifications.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356443" y="3879853"/>
            <a:ext cx="7640794" cy="1216861"/>
            <a:chOff x="0" y="0"/>
            <a:chExt cx="10187725" cy="162248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187813" cy="1622552"/>
            </a:xfrm>
            <a:custGeom>
              <a:avLst/>
              <a:gdLst/>
              <a:ahLst/>
              <a:cxnLst/>
              <a:rect l="l" t="t" r="r" b="b"/>
              <a:pathLst>
                <a:path w="10187813" h="1622552">
                  <a:moveTo>
                    <a:pt x="0" y="399542"/>
                  </a:moveTo>
                  <a:cubicBezTo>
                    <a:pt x="0" y="178943"/>
                    <a:pt x="123698" y="0"/>
                    <a:pt x="276098" y="0"/>
                  </a:cubicBezTo>
                  <a:lnTo>
                    <a:pt x="9911715" y="0"/>
                  </a:lnTo>
                  <a:cubicBezTo>
                    <a:pt x="10064242" y="0"/>
                    <a:pt x="10187813" y="178943"/>
                    <a:pt x="10187813" y="399542"/>
                  </a:cubicBezTo>
                  <a:lnTo>
                    <a:pt x="10187813" y="1223010"/>
                  </a:lnTo>
                  <a:cubicBezTo>
                    <a:pt x="10187813" y="1443736"/>
                    <a:pt x="10064115" y="1622552"/>
                    <a:pt x="9911715" y="1622552"/>
                  </a:cubicBezTo>
                  <a:lnTo>
                    <a:pt x="276098" y="1622552"/>
                  </a:lnTo>
                  <a:cubicBezTo>
                    <a:pt x="123698" y="1622425"/>
                    <a:pt x="0" y="1443482"/>
                    <a:pt x="0" y="1223010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9451693" y="3891905"/>
            <a:ext cx="1135596" cy="1135596"/>
          </a:xfrm>
          <a:custGeom>
            <a:avLst/>
            <a:gdLst/>
            <a:ahLst/>
            <a:cxnLst/>
            <a:rect l="l" t="t" r="r" b="b"/>
            <a:pathLst>
              <a:path w="1135596" h="1135596">
                <a:moveTo>
                  <a:pt x="0" y="0"/>
                </a:moveTo>
                <a:lnTo>
                  <a:pt x="1135596" y="0"/>
                </a:lnTo>
                <a:lnTo>
                  <a:pt x="1135596" y="1135596"/>
                </a:lnTo>
                <a:lnTo>
                  <a:pt x="0" y="11355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9646568" y="3993455"/>
            <a:ext cx="745813" cy="932435"/>
            <a:chOff x="0" y="0"/>
            <a:chExt cx="994418" cy="1243247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994410" cy="1243203"/>
            </a:xfrm>
            <a:custGeom>
              <a:avLst/>
              <a:gdLst/>
              <a:ahLst/>
              <a:cxnLst/>
              <a:rect l="l" t="t" r="r" b="b"/>
              <a:pathLst>
                <a:path w="994410" h="1243203">
                  <a:moveTo>
                    <a:pt x="0" y="0"/>
                  </a:moveTo>
                  <a:lnTo>
                    <a:pt x="994410" y="0"/>
                  </a:lnTo>
                  <a:lnTo>
                    <a:pt x="994410" y="1243203"/>
                  </a:lnTo>
                  <a:lnTo>
                    <a:pt x="0" y="1243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232" r="-233" b="-3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1076217" y="4032887"/>
            <a:ext cx="6216421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0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Admin module: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51693" y="5370633"/>
            <a:ext cx="7545596" cy="169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8"/>
              </a:lnSpc>
            </a:pPr>
            <a:r>
              <a:rPr lang="en-US" sz="380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Manage users, doctors, medicines, and orders.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95483">
            <a:off x="12303897" y="5961321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573001" y="-2926348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62630" y="8146635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2084199">
            <a:off x="15862662" y="5042344"/>
            <a:ext cx="833152" cy="879896"/>
            <a:chOff x="0" y="0"/>
            <a:chExt cx="1110869" cy="11731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0869" cy="1173226"/>
            </a:xfrm>
            <a:custGeom>
              <a:avLst/>
              <a:gdLst/>
              <a:ahLst/>
              <a:cxnLst/>
              <a:rect l="l" t="t" r="r" b="b"/>
              <a:pathLst>
                <a:path w="1110869" h="1173226">
                  <a:moveTo>
                    <a:pt x="0" y="0"/>
                  </a:moveTo>
                  <a:lnTo>
                    <a:pt x="1110869" y="0"/>
                  </a:lnTo>
                  <a:lnTo>
                    <a:pt x="1110869" y="1173226"/>
                  </a:lnTo>
                  <a:lnTo>
                    <a:pt x="0" y="11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3" b="-2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687577">
            <a:off x="15632536" y="6551150"/>
            <a:ext cx="5023309" cy="1950690"/>
            <a:chOff x="0" y="0"/>
            <a:chExt cx="6697745" cy="2600920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9"/>
              <a:stretch>
                <a:fillRect t="-22" b="-2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4" r="-44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7850237" y="3107977"/>
            <a:ext cx="7088237" cy="93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Technology Used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0237" y="4257229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Android (Java/XML) for development.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0237" y="4809976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SQLite for local database.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50237" y="5362724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APIs: Open-Router for AI chat, Newsdata.io for news.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50237" y="5915471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Protocol: SMTP for sending OTP mail in forgot password.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50237" y="6468219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Tools: Android Studio, Figma.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7200900" cy="10287000"/>
            <a:chOff x="0" y="0"/>
            <a:chExt cx="96012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" r="-4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850237" y="2494806"/>
            <a:ext cx="7976741" cy="93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Future Enhancements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50237" y="3644056"/>
            <a:ext cx="9445526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While the current version offers comprehensive features, we envision several future enhancements to further improve the app.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50237" y="4870251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Integration with wearable health devices for real-time data.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7" y="5422999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Telemedicine features for online consultations.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7" y="5975748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Personalized health recommendations based on user data.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6528495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Multi-language support for broader accessibility.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7081242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Advanced analytics for health trends and insights.</a:t>
            </a:r>
          </a:p>
        </p:txBody>
      </p:sp>
      <p:grpSp>
        <p:nvGrpSpPr>
          <p:cNvPr id="11" name="Group 11"/>
          <p:cNvGrpSpPr/>
          <p:nvPr/>
        </p:nvGrpSpPr>
        <p:grpSpPr>
          <a:xfrm rot="1795483">
            <a:off x="10890566" y="7072987"/>
            <a:ext cx="10758326" cy="6593957"/>
            <a:chOff x="0" y="0"/>
            <a:chExt cx="14344435" cy="87919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6724760" y="2425963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6731792" y="8416311"/>
            <a:ext cx="1127970" cy="1683978"/>
          </a:xfrm>
          <a:custGeom>
            <a:avLst/>
            <a:gdLst/>
            <a:ahLst/>
            <a:cxnLst/>
            <a:rect l="l" t="t" r="r" b="b"/>
            <a:pathLst>
              <a:path w="1127970" h="1683978">
                <a:moveTo>
                  <a:pt x="1127970" y="0"/>
                </a:moveTo>
                <a:lnTo>
                  <a:pt x="0" y="0"/>
                </a:lnTo>
                <a:lnTo>
                  <a:pt x="0" y="1683978"/>
                </a:lnTo>
                <a:lnTo>
                  <a:pt x="1127970" y="1683978"/>
                </a:lnTo>
                <a:lnTo>
                  <a:pt x="112797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055" r="-1705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408695" y="-786279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956464" y="755831"/>
            <a:ext cx="607480" cy="558122"/>
            <a:chOff x="0" y="0"/>
            <a:chExt cx="809973" cy="7441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6" r="-32" b="7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-1687577">
            <a:off x="14219204" y="7662815"/>
            <a:ext cx="5023309" cy="1950690"/>
            <a:chOff x="0" y="0"/>
            <a:chExt cx="6697745" cy="2600920"/>
          </a:xfrm>
        </p:grpSpPr>
        <p:sp>
          <p:nvSpPr>
            <p:cNvPr id="19" name="Freeform 19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2"/>
              <a:stretch>
                <a:fillRect t="-22" b="-2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144000" y="1669984"/>
            <a:ext cx="607480" cy="558122"/>
            <a:chOff x="0" y="0"/>
            <a:chExt cx="809973" cy="7441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6" r="-32" b="7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-1687577">
            <a:off x="10080396" y="-791442"/>
            <a:ext cx="5023309" cy="1950690"/>
            <a:chOff x="0" y="0"/>
            <a:chExt cx="6697745" cy="2600920"/>
          </a:xfrm>
        </p:grpSpPr>
        <p:sp>
          <p:nvSpPr>
            <p:cNvPr id="23" name="Freeform 23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2"/>
              <a:stretch>
                <a:fillRect t="-22" b="-2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95483">
            <a:off x="-3540436" y="-1915424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016709" y="6172200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39773" y="9258300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4" r="-4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420404"/>
            <a:ext cx="9445526" cy="8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UI/UX (Screenshots)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892004"/>
            <a:ext cx="9445526" cy="157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Login Screen:</a:t>
            </a: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A secure and straightforward interface for user authentication, featuring email and One-Time Password (OTP) verification for enhanced security.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352009"/>
            <a:ext cx="9445526" cy="157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Dashboard:</a:t>
            </a: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A user-centric home screen providing quick, intuitive access to all primary features such as doctor consultations, medicine orders, and health news.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812012"/>
            <a:ext cx="9445526" cy="157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Medicine Search Screen:</a:t>
            </a: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An efficient and easy-to-navigate layout allowing users to swiftly find medicines, view detailed information, and manage their orders.</a:t>
            </a:r>
          </a:p>
        </p:txBody>
      </p:sp>
      <p:grpSp>
        <p:nvGrpSpPr>
          <p:cNvPr id="12" name="Group 12"/>
          <p:cNvGrpSpPr/>
          <p:nvPr/>
        </p:nvGrpSpPr>
        <p:grpSpPr>
          <a:xfrm rot="-1687577">
            <a:off x="6632345" y="-1488836"/>
            <a:ext cx="5023309" cy="1792173"/>
            <a:chOff x="0" y="0"/>
            <a:chExt cx="6697745" cy="2389564"/>
          </a:xfrm>
        </p:grpSpPr>
        <p:sp>
          <p:nvSpPr>
            <p:cNvPr id="13" name="Freeform 13"/>
            <p:cNvSpPr/>
            <p:nvPr/>
          </p:nvSpPr>
          <p:spPr>
            <a:xfrm flipH="1">
              <a:off x="0" y="0"/>
              <a:ext cx="6697726" cy="2389505"/>
            </a:xfrm>
            <a:custGeom>
              <a:avLst/>
              <a:gdLst/>
              <a:ahLst/>
              <a:cxnLst/>
              <a:rect l="l" t="t" r="r" b="b"/>
              <a:pathLst>
                <a:path w="6697726" h="2389505">
                  <a:moveTo>
                    <a:pt x="6697726" y="0"/>
                  </a:moveTo>
                  <a:lnTo>
                    <a:pt x="0" y="0"/>
                  </a:lnTo>
                  <a:lnTo>
                    <a:pt x="0" y="2389505"/>
                  </a:lnTo>
                  <a:lnTo>
                    <a:pt x="6697726" y="2389505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8"/>
              <a:stretch>
                <a:fillRect t="-4446" b="-4449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81926" y="0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14344396" y="0"/>
                  </a:moveTo>
                  <a:lnTo>
                    <a:pt x="0" y="0"/>
                  </a:lnTo>
                  <a:lnTo>
                    <a:pt x="0" y="8791956"/>
                  </a:lnTo>
                  <a:lnTo>
                    <a:pt x="14344396" y="8791956"/>
                  </a:lnTo>
                  <a:lnTo>
                    <a:pt x="14344396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89645" y="-786279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946939" y="755831"/>
            <a:ext cx="607480" cy="558122"/>
            <a:chOff x="0" y="0"/>
            <a:chExt cx="809973" cy="744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" r="-32" b="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795483">
            <a:off x="10881041" y="7072987"/>
            <a:ext cx="10758326" cy="6593957"/>
            <a:chOff x="0" y="0"/>
            <a:chExt cx="14344435" cy="8791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1016709" y="6172200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39773" y="9258300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084199">
            <a:off x="12389660" y="8378404"/>
            <a:ext cx="833152" cy="879896"/>
            <a:chOff x="0" y="0"/>
            <a:chExt cx="1110869" cy="11731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0869" cy="1173226"/>
            </a:xfrm>
            <a:custGeom>
              <a:avLst/>
              <a:gdLst/>
              <a:ahLst/>
              <a:cxnLst/>
              <a:rect l="l" t="t" r="r" b="b"/>
              <a:pathLst>
                <a:path w="1110869" h="1173226">
                  <a:moveTo>
                    <a:pt x="0" y="0"/>
                  </a:moveTo>
                  <a:lnTo>
                    <a:pt x="1110869" y="0"/>
                  </a:lnTo>
                  <a:lnTo>
                    <a:pt x="1110869" y="1173226"/>
                  </a:lnTo>
                  <a:lnTo>
                    <a:pt x="0" y="11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3" b="-2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687577">
            <a:off x="14209679" y="7662815"/>
            <a:ext cx="5023309" cy="1950690"/>
            <a:chOff x="0" y="0"/>
            <a:chExt cx="6697745" cy="2600920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2"/>
              <a:stretch>
                <a:fillRect t="-22" b="-2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3936222" y="-5030267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3936222" y="3461792"/>
            <a:ext cx="2332533" cy="5183302"/>
            <a:chOff x="0" y="0"/>
            <a:chExt cx="3110044" cy="6911069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3110103" cy="6911086"/>
            </a:xfrm>
            <a:custGeom>
              <a:avLst/>
              <a:gdLst/>
              <a:ahLst/>
              <a:cxnLst/>
              <a:rect l="l" t="t" r="r" b="b"/>
              <a:pathLst>
                <a:path w="3110103" h="6911086">
                  <a:moveTo>
                    <a:pt x="0" y="0"/>
                  </a:moveTo>
                  <a:lnTo>
                    <a:pt x="3110103" y="0"/>
                  </a:lnTo>
                  <a:lnTo>
                    <a:pt x="3110103" y="6911086"/>
                  </a:lnTo>
                  <a:lnTo>
                    <a:pt x="0" y="6911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57" r="-155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8001313" y="3461792"/>
            <a:ext cx="2332534" cy="5183302"/>
            <a:chOff x="0" y="0"/>
            <a:chExt cx="3110045" cy="6911069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3110103" cy="6911086"/>
            </a:xfrm>
            <a:custGeom>
              <a:avLst/>
              <a:gdLst/>
              <a:ahLst/>
              <a:cxnLst/>
              <a:rect l="l" t="t" r="r" b="b"/>
              <a:pathLst>
                <a:path w="3110103" h="6911086">
                  <a:moveTo>
                    <a:pt x="0" y="0"/>
                  </a:moveTo>
                  <a:lnTo>
                    <a:pt x="3110103" y="0"/>
                  </a:lnTo>
                  <a:lnTo>
                    <a:pt x="3110103" y="6911086"/>
                  </a:lnTo>
                  <a:lnTo>
                    <a:pt x="0" y="6911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178" r="-176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019227" y="3461792"/>
            <a:ext cx="2332528" cy="5183272"/>
            <a:chOff x="0" y="0"/>
            <a:chExt cx="3110037" cy="6911029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3109976" cy="6911086"/>
            </a:xfrm>
            <a:custGeom>
              <a:avLst/>
              <a:gdLst/>
              <a:ahLst/>
              <a:cxnLst/>
              <a:rect l="l" t="t" r="r" b="b"/>
              <a:pathLst>
                <a:path w="3109976" h="6911086">
                  <a:moveTo>
                    <a:pt x="0" y="0"/>
                  </a:moveTo>
                  <a:lnTo>
                    <a:pt x="3109976" y="0"/>
                  </a:lnTo>
                  <a:lnTo>
                    <a:pt x="3109976" y="6911086"/>
                  </a:lnTo>
                  <a:lnTo>
                    <a:pt x="0" y="6911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t="-108" r="-1" b="-107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6725056" y="5778621"/>
            <a:ext cx="819971" cy="549660"/>
          </a:xfrm>
          <a:custGeom>
            <a:avLst/>
            <a:gdLst/>
            <a:ahLst/>
            <a:cxnLst/>
            <a:rect l="l" t="t" r="r" b="b"/>
            <a:pathLst>
              <a:path w="819971" h="549660">
                <a:moveTo>
                  <a:pt x="0" y="0"/>
                </a:moveTo>
                <a:lnTo>
                  <a:pt x="819971" y="0"/>
                </a:lnTo>
                <a:lnTo>
                  <a:pt x="819971" y="549660"/>
                </a:lnTo>
                <a:lnTo>
                  <a:pt x="0" y="5496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467818" y="952500"/>
            <a:ext cx="7352363" cy="134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6"/>
              </a:lnSpc>
            </a:pPr>
            <a:r>
              <a:rPr lang="en-US" sz="840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Basic Screens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766540" y="5778621"/>
            <a:ext cx="819971" cy="549660"/>
          </a:xfrm>
          <a:custGeom>
            <a:avLst/>
            <a:gdLst/>
            <a:ahLst/>
            <a:cxnLst/>
            <a:rect l="l" t="t" r="r" b="b"/>
            <a:pathLst>
              <a:path w="819971" h="549660">
                <a:moveTo>
                  <a:pt x="0" y="0"/>
                </a:moveTo>
                <a:lnTo>
                  <a:pt x="819971" y="0"/>
                </a:lnTo>
                <a:lnTo>
                  <a:pt x="819971" y="549660"/>
                </a:lnTo>
                <a:lnTo>
                  <a:pt x="0" y="5496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259300" y="3461792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81926" y="0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14344396" y="0"/>
                  </a:moveTo>
                  <a:lnTo>
                    <a:pt x="0" y="0"/>
                  </a:lnTo>
                  <a:lnTo>
                    <a:pt x="0" y="8791956"/>
                  </a:lnTo>
                  <a:lnTo>
                    <a:pt x="14344396" y="8791956"/>
                  </a:lnTo>
                  <a:lnTo>
                    <a:pt x="14344396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89645" y="-786279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946939" y="755831"/>
            <a:ext cx="607480" cy="558122"/>
            <a:chOff x="0" y="0"/>
            <a:chExt cx="809973" cy="744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" r="-32" b="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795483">
            <a:off x="10881041" y="7072987"/>
            <a:ext cx="10758326" cy="6593957"/>
            <a:chOff x="0" y="0"/>
            <a:chExt cx="14344435" cy="8791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1016709" y="6172200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39773" y="9258300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084199">
            <a:off x="12389660" y="8378404"/>
            <a:ext cx="833152" cy="879896"/>
            <a:chOff x="0" y="0"/>
            <a:chExt cx="1110869" cy="11731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0869" cy="1173226"/>
            </a:xfrm>
            <a:custGeom>
              <a:avLst/>
              <a:gdLst/>
              <a:ahLst/>
              <a:cxnLst/>
              <a:rect l="l" t="t" r="r" b="b"/>
              <a:pathLst>
                <a:path w="1110869" h="1173226">
                  <a:moveTo>
                    <a:pt x="0" y="0"/>
                  </a:moveTo>
                  <a:lnTo>
                    <a:pt x="1110869" y="0"/>
                  </a:lnTo>
                  <a:lnTo>
                    <a:pt x="1110869" y="1173226"/>
                  </a:lnTo>
                  <a:lnTo>
                    <a:pt x="0" y="11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3" b="-2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687577">
            <a:off x="14209679" y="7662815"/>
            <a:ext cx="5023309" cy="1950690"/>
            <a:chOff x="0" y="0"/>
            <a:chExt cx="6697745" cy="2600920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2"/>
              <a:stretch>
                <a:fillRect t="-22" b="-2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35309" y="5256733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3240396"/>
            <a:ext cx="2187029" cy="4859865"/>
            <a:chOff x="0" y="0"/>
            <a:chExt cx="2916039" cy="647982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2916047" cy="6479794"/>
            </a:xfrm>
            <a:custGeom>
              <a:avLst/>
              <a:gdLst/>
              <a:ahLst/>
              <a:cxnLst/>
              <a:rect l="l" t="t" r="r" b="b"/>
              <a:pathLst>
                <a:path w="2916047" h="6479794">
                  <a:moveTo>
                    <a:pt x="0" y="0"/>
                  </a:moveTo>
                  <a:lnTo>
                    <a:pt x="2916047" y="0"/>
                  </a:lnTo>
                  <a:lnTo>
                    <a:pt x="2916047" y="6479794"/>
                  </a:lnTo>
                  <a:lnTo>
                    <a:pt x="0" y="6479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29" b="-29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4041338" y="3261072"/>
            <a:ext cx="2169759" cy="4821624"/>
            <a:chOff x="0" y="0"/>
            <a:chExt cx="2893011" cy="6428832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2893060" cy="6428867"/>
            </a:xfrm>
            <a:custGeom>
              <a:avLst/>
              <a:gdLst/>
              <a:ahLst/>
              <a:cxnLst/>
              <a:rect l="l" t="t" r="r" b="b"/>
              <a:pathLst>
                <a:path w="2893060" h="6428867">
                  <a:moveTo>
                    <a:pt x="0" y="0"/>
                  </a:moveTo>
                  <a:lnTo>
                    <a:pt x="2893060" y="0"/>
                  </a:lnTo>
                  <a:lnTo>
                    <a:pt x="2893060" y="6428867"/>
                  </a:lnTo>
                  <a:lnTo>
                    <a:pt x="0" y="642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17" r="-16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6796403" y="3261072"/>
            <a:ext cx="2188374" cy="4863004"/>
            <a:chOff x="0" y="0"/>
            <a:chExt cx="2917832" cy="6484005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2917825" cy="6483985"/>
            </a:xfrm>
            <a:custGeom>
              <a:avLst/>
              <a:gdLst/>
              <a:ahLst/>
              <a:cxnLst/>
              <a:rect l="l" t="t" r="r" b="b"/>
              <a:pathLst>
                <a:path w="2917825" h="6483985">
                  <a:moveTo>
                    <a:pt x="0" y="0"/>
                  </a:moveTo>
                  <a:lnTo>
                    <a:pt x="2917825" y="0"/>
                  </a:lnTo>
                  <a:lnTo>
                    <a:pt x="2917825" y="6483985"/>
                  </a:lnTo>
                  <a:lnTo>
                    <a:pt x="0" y="6483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t="-110" b="-11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9567933" y="3281749"/>
            <a:ext cx="2169759" cy="4821624"/>
            <a:chOff x="0" y="0"/>
            <a:chExt cx="2893011" cy="6428832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2893060" cy="6428867"/>
            </a:xfrm>
            <a:custGeom>
              <a:avLst/>
              <a:gdLst/>
              <a:ahLst/>
              <a:cxnLst/>
              <a:rect l="l" t="t" r="r" b="b"/>
              <a:pathLst>
                <a:path w="2893060" h="6428867">
                  <a:moveTo>
                    <a:pt x="0" y="0"/>
                  </a:moveTo>
                  <a:lnTo>
                    <a:pt x="2893060" y="0"/>
                  </a:lnTo>
                  <a:lnTo>
                    <a:pt x="2893060" y="6428867"/>
                  </a:lnTo>
                  <a:lnTo>
                    <a:pt x="0" y="642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17" r="-16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3458683" y="5546145"/>
            <a:ext cx="339652" cy="227682"/>
          </a:xfrm>
          <a:custGeom>
            <a:avLst/>
            <a:gdLst/>
            <a:ahLst/>
            <a:cxnLst/>
            <a:rect l="l" t="t" r="r" b="b"/>
            <a:pathLst>
              <a:path w="339652" h="227682">
                <a:moveTo>
                  <a:pt x="0" y="0"/>
                </a:moveTo>
                <a:lnTo>
                  <a:pt x="339652" y="0"/>
                </a:lnTo>
                <a:lnTo>
                  <a:pt x="339652" y="227682"/>
                </a:lnTo>
                <a:lnTo>
                  <a:pt x="0" y="2276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2320889" y="3240396"/>
            <a:ext cx="2177631" cy="4839181"/>
            <a:chOff x="0" y="0"/>
            <a:chExt cx="2903508" cy="64522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903474" cy="6452235"/>
            </a:xfrm>
            <a:custGeom>
              <a:avLst/>
              <a:gdLst/>
              <a:ahLst/>
              <a:cxnLst/>
              <a:rect l="l" t="t" r="r" b="b"/>
              <a:pathLst>
                <a:path w="2903474" h="6452235">
                  <a:moveTo>
                    <a:pt x="0" y="0"/>
                  </a:moveTo>
                  <a:lnTo>
                    <a:pt x="2903474" y="0"/>
                  </a:lnTo>
                  <a:lnTo>
                    <a:pt x="2903474" y="6452235"/>
                  </a:lnTo>
                  <a:lnTo>
                    <a:pt x="0" y="6452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r="-1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5081669" y="3240396"/>
            <a:ext cx="2177631" cy="4839181"/>
            <a:chOff x="0" y="0"/>
            <a:chExt cx="2903508" cy="645224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903474" cy="6452235"/>
            </a:xfrm>
            <a:custGeom>
              <a:avLst/>
              <a:gdLst/>
              <a:ahLst/>
              <a:cxnLst/>
              <a:rect l="l" t="t" r="r" b="b"/>
              <a:pathLst>
                <a:path w="2903474" h="6452235">
                  <a:moveTo>
                    <a:pt x="0" y="0"/>
                  </a:moveTo>
                  <a:lnTo>
                    <a:pt x="2903474" y="0"/>
                  </a:lnTo>
                  <a:lnTo>
                    <a:pt x="2903474" y="6452235"/>
                  </a:lnTo>
                  <a:lnTo>
                    <a:pt x="0" y="6452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r="-1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5086350" y="952500"/>
            <a:ext cx="8115300" cy="134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6"/>
              </a:lnSpc>
            </a:pPr>
            <a:r>
              <a:rPr lang="en-US" sz="840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Admin Screens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81926" y="0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14344396" y="0"/>
                  </a:moveTo>
                  <a:lnTo>
                    <a:pt x="0" y="0"/>
                  </a:lnTo>
                  <a:lnTo>
                    <a:pt x="0" y="8791956"/>
                  </a:lnTo>
                  <a:lnTo>
                    <a:pt x="14344396" y="8791956"/>
                  </a:lnTo>
                  <a:lnTo>
                    <a:pt x="14344396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89645" y="-786279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946939" y="755831"/>
            <a:ext cx="607480" cy="558122"/>
            <a:chOff x="0" y="0"/>
            <a:chExt cx="809973" cy="744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" r="-32" b="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795483">
            <a:off x="10881041" y="7072987"/>
            <a:ext cx="10758326" cy="6593957"/>
            <a:chOff x="0" y="0"/>
            <a:chExt cx="14344435" cy="8791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1016709" y="6172200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39773" y="9258300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084199">
            <a:off x="12389660" y="8378404"/>
            <a:ext cx="833152" cy="879896"/>
            <a:chOff x="0" y="0"/>
            <a:chExt cx="1110869" cy="11731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0869" cy="1173226"/>
            </a:xfrm>
            <a:custGeom>
              <a:avLst/>
              <a:gdLst/>
              <a:ahLst/>
              <a:cxnLst/>
              <a:rect l="l" t="t" r="r" b="b"/>
              <a:pathLst>
                <a:path w="1110869" h="1173226">
                  <a:moveTo>
                    <a:pt x="0" y="0"/>
                  </a:moveTo>
                  <a:lnTo>
                    <a:pt x="1110869" y="0"/>
                  </a:lnTo>
                  <a:lnTo>
                    <a:pt x="1110869" y="1173226"/>
                  </a:lnTo>
                  <a:lnTo>
                    <a:pt x="0" y="11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3" b="-2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687577">
            <a:off x="14209679" y="7662815"/>
            <a:ext cx="5023309" cy="1950690"/>
            <a:chOff x="0" y="0"/>
            <a:chExt cx="6697745" cy="2600920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1"/>
              <a:stretch>
                <a:fillRect t="-22" b="-2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986164" y="3301174"/>
            <a:ext cx="2187029" cy="4859865"/>
            <a:chOff x="0" y="0"/>
            <a:chExt cx="2916039" cy="64798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16047" cy="6479794"/>
            </a:xfrm>
            <a:custGeom>
              <a:avLst/>
              <a:gdLst/>
              <a:ahLst/>
              <a:cxnLst/>
              <a:rect l="l" t="t" r="r" b="b"/>
              <a:pathLst>
                <a:path w="2916047" h="6479794">
                  <a:moveTo>
                    <a:pt x="0" y="0"/>
                  </a:moveTo>
                  <a:lnTo>
                    <a:pt x="2916047" y="0"/>
                  </a:lnTo>
                  <a:lnTo>
                    <a:pt x="2916047" y="6479794"/>
                  </a:lnTo>
                  <a:lnTo>
                    <a:pt x="0" y="6479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2" b="-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4306669" y="3301174"/>
            <a:ext cx="2169759" cy="4821624"/>
            <a:chOff x="0" y="0"/>
            <a:chExt cx="2893011" cy="64288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93060" cy="6428867"/>
            </a:xfrm>
            <a:custGeom>
              <a:avLst/>
              <a:gdLst/>
              <a:ahLst/>
              <a:cxnLst/>
              <a:rect l="l" t="t" r="r" b="b"/>
              <a:pathLst>
                <a:path w="2893060" h="6428867">
                  <a:moveTo>
                    <a:pt x="0" y="0"/>
                  </a:moveTo>
                  <a:lnTo>
                    <a:pt x="2893060" y="0"/>
                  </a:lnTo>
                  <a:lnTo>
                    <a:pt x="2893060" y="6428867"/>
                  </a:lnTo>
                  <a:lnTo>
                    <a:pt x="0" y="642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r="1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6895577" y="3342527"/>
            <a:ext cx="2188374" cy="4863004"/>
            <a:chOff x="0" y="0"/>
            <a:chExt cx="2917832" cy="64840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17825" cy="6483985"/>
            </a:xfrm>
            <a:custGeom>
              <a:avLst/>
              <a:gdLst/>
              <a:ahLst/>
              <a:cxnLst/>
              <a:rect l="l" t="t" r="r" b="b"/>
              <a:pathLst>
                <a:path w="2917825" h="6483985">
                  <a:moveTo>
                    <a:pt x="0" y="0"/>
                  </a:moveTo>
                  <a:lnTo>
                    <a:pt x="2917825" y="0"/>
                  </a:lnTo>
                  <a:lnTo>
                    <a:pt x="2917825" y="6483985"/>
                  </a:lnTo>
                  <a:lnTo>
                    <a:pt x="0" y="6483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169684" y="3342527"/>
            <a:ext cx="2169759" cy="4821624"/>
            <a:chOff x="0" y="0"/>
            <a:chExt cx="2893011" cy="64288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93060" cy="6428867"/>
            </a:xfrm>
            <a:custGeom>
              <a:avLst/>
              <a:gdLst/>
              <a:ahLst/>
              <a:cxnLst/>
              <a:rect l="l" t="t" r="r" b="b"/>
              <a:pathLst>
                <a:path w="2893060" h="6428867">
                  <a:moveTo>
                    <a:pt x="0" y="0"/>
                  </a:moveTo>
                  <a:lnTo>
                    <a:pt x="2893060" y="0"/>
                  </a:lnTo>
                  <a:lnTo>
                    <a:pt x="2893060" y="6428867"/>
                  </a:lnTo>
                  <a:lnTo>
                    <a:pt x="0" y="642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1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1758592" y="3366358"/>
            <a:ext cx="2177631" cy="4839181"/>
            <a:chOff x="0" y="0"/>
            <a:chExt cx="2903508" cy="645224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903474" cy="6452235"/>
            </a:xfrm>
            <a:custGeom>
              <a:avLst/>
              <a:gdLst/>
              <a:ahLst/>
              <a:cxnLst/>
              <a:rect l="l" t="t" r="r" b="b"/>
              <a:pathLst>
                <a:path w="2903474" h="6452235">
                  <a:moveTo>
                    <a:pt x="0" y="0"/>
                  </a:moveTo>
                  <a:lnTo>
                    <a:pt x="2903474" y="0"/>
                  </a:lnTo>
                  <a:lnTo>
                    <a:pt x="2903474" y="6452235"/>
                  </a:lnTo>
                  <a:lnTo>
                    <a:pt x="0" y="6452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r="-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4124205" y="3366358"/>
            <a:ext cx="2177631" cy="4839181"/>
            <a:chOff x="0" y="0"/>
            <a:chExt cx="2903508" cy="64522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903474" cy="6452235"/>
            </a:xfrm>
            <a:custGeom>
              <a:avLst/>
              <a:gdLst/>
              <a:ahLst/>
              <a:cxnLst/>
              <a:rect l="l" t="t" r="r" b="b"/>
              <a:pathLst>
                <a:path w="2903474" h="6452235">
                  <a:moveTo>
                    <a:pt x="0" y="0"/>
                  </a:moveTo>
                  <a:lnTo>
                    <a:pt x="2903474" y="0"/>
                  </a:lnTo>
                  <a:lnTo>
                    <a:pt x="2903474" y="6452235"/>
                  </a:lnTo>
                  <a:lnTo>
                    <a:pt x="0" y="6452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r="-1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2478927" y="952500"/>
            <a:ext cx="13330147" cy="134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6"/>
              </a:lnSpc>
            </a:pPr>
            <a:r>
              <a:rPr lang="en-US" sz="840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Admin Common Screens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81926" y="0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14344396" y="0"/>
                  </a:moveTo>
                  <a:lnTo>
                    <a:pt x="0" y="0"/>
                  </a:lnTo>
                  <a:lnTo>
                    <a:pt x="0" y="8791956"/>
                  </a:lnTo>
                  <a:lnTo>
                    <a:pt x="14344396" y="8791956"/>
                  </a:lnTo>
                  <a:lnTo>
                    <a:pt x="14344396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89645" y="-786279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946939" y="755831"/>
            <a:ext cx="607480" cy="558122"/>
            <a:chOff x="0" y="0"/>
            <a:chExt cx="809973" cy="744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" r="-32" b="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795483">
            <a:off x="10881041" y="7072987"/>
            <a:ext cx="10758326" cy="6593957"/>
            <a:chOff x="0" y="0"/>
            <a:chExt cx="14344435" cy="8791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1016709" y="6172200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39773" y="9258300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084199">
            <a:off x="12389660" y="8378404"/>
            <a:ext cx="833152" cy="879896"/>
            <a:chOff x="0" y="0"/>
            <a:chExt cx="1110869" cy="11731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0869" cy="1173226"/>
            </a:xfrm>
            <a:custGeom>
              <a:avLst/>
              <a:gdLst/>
              <a:ahLst/>
              <a:cxnLst/>
              <a:rect l="l" t="t" r="r" b="b"/>
              <a:pathLst>
                <a:path w="1110869" h="1173226">
                  <a:moveTo>
                    <a:pt x="0" y="0"/>
                  </a:moveTo>
                  <a:lnTo>
                    <a:pt x="1110869" y="0"/>
                  </a:lnTo>
                  <a:lnTo>
                    <a:pt x="1110869" y="1173226"/>
                  </a:lnTo>
                  <a:lnTo>
                    <a:pt x="0" y="11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3" b="-2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687577">
            <a:off x="14209679" y="7662815"/>
            <a:ext cx="5023309" cy="1950690"/>
            <a:chOff x="0" y="0"/>
            <a:chExt cx="6697745" cy="2600920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1"/>
              <a:stretch>
                <a:fillRect t="-22" b="-2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35309" y="5256733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5366016" y="5567699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72353" y="3304880"/>
            <a:ext cx="2187029" cy="4859865"/>
            <a:chOff x="0" y="0"/>
            <a:chExt cx="2916039" cy="64798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16047" cy="6479794"/>
            </a:xfrm>
            <a:custGeom>
              <a:avLst/>
              <a:gdLst/>
              <a:ahLst/>
              <a:cxnLst/>
              <a:rect l="l" t="t" r="r" b="b"/>
              <a:pathLst>
                <a:path w="2916047" h="6479794">
                  <a:moveTo>
                    <a:pt x="0" y="0"/>
                  </a:moveTo>
                  <a:lnTo>
                    <a:pt x="2916047" y="0"/>
                  </a:lnTo>
                  <a:lnTo>
                    <a:pt x="2916047" y="6479794"/>
                  </a:lnTo>
                  <a:lnTo>
                    <a:pt x="0" y="6479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2" b="-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4445599" y="3281049"/>
            <a:ext cx="2188374" cy="4863004"/>
            <a:chOff x="0" y="0"/>
            <a:chExt cx="2917832" cy="64840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17825" cy="6483985"/>
            </a:xfrm>
            <a:custGeom>
              <a:avLst/>
              <a:gdLst/>
              <a:ahLst/>
              <a:cxnLst/>
              <a:rect l="l" t="t" r="r" b="b"/>
              <a:pathLst>
                <a:path w="2917825" h="6483985">
                  <a:moveTo>
                    <a:pt x="0" y="0"/>
                  </a:moveTo>
                  <a:lnTo>
                    <a:pt x="2917825" y="0"/>
                  </a:lnTo>
                  <a:lnTo>
                    <a:pt x="2917825" y="6483985"/>
                  </a:lnTo>
                  <a:lnTo>
                    <a:pt x="0" y="6483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7651813" y="3281049"/>
            <a:ext cx="2169759" cy="4821624"/>
            <a:chOff x="0" y="0"/>
            <a:chExt cx="2893011" cy="64288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93060" cy="6428867"/>
            </a:xfrm>
            <a:custGeom>
              <a:avLst/>
              <a:gdLst/>
              <a:ahLst/>
              <a:cxnLst/>
              <a:rect l="l" t="t" r="r" b="b"/>
              <a:pathLst>
                <a:path w="2893060" h="6428867">
                  <a:moveTo>
                    <a:pt x="0" y="0"/>
                  </a:moveTo>
                  <a:lnTo>
                    <a:pt x="2893060" y="0"/>
                  </a:lnTo>
                  <a:lnTo>
                    <a:pt x="2893060" y="6428867"/>
                  </a:lnTo>
                  <a:lnTo>
                    <a:pt x="0" y="642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r="1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3345186" y="5567699"/>
            <a:ext cx="339652" cy="227682"/>
          </a:xfrm>
          <a:custGeom>
            <a:avLst/>
            <a:gdLst/>
            <a:ahLst/>
            <a:cxnLst/>
            <a:rect l="l" t="t" r="r" b="b"/>
            <a:pathLst>
              <a:path w="339652" h="227682">
                <a:moveTo>
                  <a:pt x="0" y="0"/>
                </a:moveTo>
                <a:lnTo>
                  <a:pt x="339652" y="0"/>
                </a:lnTo>
                <a:lnTo>
                  <a:pt x="339652" y="227682"/>
                </a:lnTo>
                <a:lnTo>
                  <a:pt x="0" y="227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0840796" y="3281049"/>
            <a:ext cx="2177631" cy="4839181"/>
            <a:chOff x="0" y="0"/>
            <a:chExt cx="2903508" cy="645224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03474" cy="6452235"/>
            </a:xfrm>
            <a:custGeom>
              <a:avLst/>
              <a:gdLst/>
              <a:ahLst/>
              <a:cxnLst/>
              <a:rect l="l" t="t" r="r" b="b"/>
              <a:pathLst>
                <a:path w="2903474" h="6452235">
                  <a:moveTo>
                    <a:pt x="0" y="0"/>
                  </a:moveTo>
                  <a:lnTo>
                    <a:pt x="2903474" y="0"/>
                  </a:lnTo>
                  <a:lnTo>
                    <a:pt x="2903474" y="6452235"/>
                  </a:lnTo>
                  <a:lnTo>
                    <a:pt x="0" y="6452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r="-1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4037602" y="3304880"/>
            <a:ext cx="2177631" cy="4839181"/>
            <a:chOff x="0" y="0"/>
            <a:chExt cx="2903508" cy="64522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903474" cy="6452235"/>
            </a:xfrm>
            <a:custGeom>
              <a:avLst/>
              <a:gdLst/>
              <a:ahLst/>
              <a:cxnLst/>
              <a:rect l="l" t="t" r="r" b="b"/>
              <a:pathLst>
                <a:path w="2903474" h="6452235">
                  <a:moveTo>
                    <a:pt x="0" y="0"/>
                  </a:moveTo>
                  <a:lnTo>
                    <a:pt x="2903474" y="0"/>
                  </a:lnTo>
                  <a:lnTo>
                    <a:pt x="2903474" y="6452235"/>
                  </a:lnTo>
                  <a:lnTo>
                    <a:pt x="0" y="6452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r="-1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028700" y="971550"/>
            <a:ext cx="16230600" cy="127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77"/>
              </a:lnSpc>
            </a:pPr>
            <a:r>
              <a:rPr lang="en-US" sz="800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Sign In &amp; Sign Up Screens</a:t>
            </a:r>
          </a:p>
        </p:txBody>
      </p:sp>
      <p:sp>
        <p:nvSpPr>
          <p:cNvPr id="29" name="TextBox 29"/>
          <p:cNvSpPr txBox="1"/>
          <p:nvPr/>
        </p:nvSpPr>
        <p:spPr>
          <a:xfrm rot="5400000">
            <a:off x="2049918" y="5435324"/>
            <a:ext cx="4087752" cy="51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1">
                <a:solidFill>
                  <a:srgbClr val="0067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 Screen</a:t>
            </a:r>
          </a:p>
        </p:txBody>
      </p:sp>
      <p:sp>
        <p:nvSpPr>
          <p:cNvPr id="30" name="Freeform 30"/>
          <p:cNvSpPr/>
          <p:nvPr/>
        </p:nvSpPr>
        <p:spPr>
          <a:xfrm>
            <a:off x="16405734" y="5567699"/>
            <a:ext cx="339652" cy="227682"/>
          </a:xfrm>
          <a:custGeom>
            <a:avLst/>
            <a:gdLst/>
            <a:ahLst/>
            <a:cxnLst/>
            <a:rect l="l" t="t" r="r" b="b"/>
            <a:pathLst>
              <a:path w="339652" h="227682">
                <a:moveTo>
                  <a:pt x="0" y="0"/>
                </a:moveTo>
                <a:lnTo>
                  <a:pt x="339652" y="0"/>
                </a:lnTo>
                <a:lnTo>
                  <a:pt x="339652" y="227682"/>
                </a:lnTo>
                <a:lnTo>
                  <a:pt x="0" y="227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 rot="5400000">
            <a:off x="15110466" y="5435324"/>
            <a:ext cx="4087752" cy="51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755" b="1">
                <a:solidFill>
                  <a:srgbClr val="0067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 Screen</a:t>
            </a:r>
          </a:p>
        </p:txBody>
      </p:sp>
      <p:sp>
        <p:nvSpPr>
          <p:cNvPr id="32" name="Freeform 32"/>
          <p:cNvSpPr/>
          <p:nvPr/>
        </p:nvSpPr>
        <p:spPr>
          <a:xfrm>
            <a:off x="13358189" y="5567699"/>
            <a:ext cx="339652" cy="227682"/>
          </a:xfrm>
          <a:custGeom>
            <a:avLst/>
            <a:gdLst/>
            <a:ahLst/>
            <a:cxnLst/>
            <a:rect l="l" t="t" r="r" b="b"/>
            <a:pathLst>
              <a:path w="339652" h="227682">
                <a:moveTo>
                  <a:pt x="0" y="0"/>
                </a:moveTo>
                <a:lnTo>
                  <a:pt x="339652" y="0"/>
                </a:lnTo>
                <a:lnTo>
                  <a:pt x="339652" y="227682"/>
                </a:lnTo>
                <a:lnTo>
                  <a:pt x="0" y="227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158244" y="5567699"/>
            <a:ext cx="339652" cy="227682"/>
          </a:xfrm>
          <a:custGeom>
            <a:avLst/>
            <a:gdLst/>
            <a:ahLst/>
            <a:cxnLst/>
            <a:rect l="l" t="t" r="r" b="b"/>
            <a:pathLst>
              <a:path w="339652" h="227682">
                <a:moveTo>
                  <a:pt x="0" y="0"/>
                </a:moveTo>
                <a:lnTo>
                  <a:pt x="339652" y="0"/>
                </a:lnTo>
                <a:lnTo>
                  <a:pt x="339652" y="227682"/>
                </a:lnTo>
                <a:lnTo>
                  <a:pt x="0" y="227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6978786" y="5567699"/>
            <a:ext cx="339652" cy="227682"/>
          </a:xfrm>
          <a:custGeom>
            <a:avLst/>
            <a:gdLst/>
            <a:ahLst/>
            <a:cxnLst/>
            <a:rect l="l" t="t" r="r" b="b"/>
            <a:pathLst>
              <a:path w="339652" h="227682">
                <a:moveTo>
                  <a:pt x="0" y="0"/>
                </a:moveTo>
                <a:lnTo>
                  <a:pt x="339652" y="0"/>
                </a:lnTo>
                <a:lnTo>
                  <a:pt x="339652" y="227682"/>
                </a:lnTo>
                <a:lnTo>
                  <a:pt x="0" y="227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81926" y="0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14344396" y="0"/>
                  </a:moveTo>
                  <a:lnTo>
                    <a:pt x="0" y="0"/>
                  </a:lnTo>
                  <a:lnTo>
                    <a:pt x="0" y="8791956"/>
                  </a:lnTo>
                  <a:lnTo>
                    <a:pt x="14344396" y="8791956"/>
                  </a:lnTo>
                  <a:lnTo>
                    <a:pt x="14344396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89645" y="-786279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946939" y="755831"/>
            <a:ext cx="607480" cy="558122"/>
            <a:chOff x="0" y="0"/>
            <a:chExt cx="809973" cy="744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" r="-32" b="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795483">
            <a:off x="10881041" y="7072987"/>
            <a:ext cx="10758326" cy="6593957"/>
            <a:chOff x="0" y="0"/>
            <a:chExt cx="14344435" cy="8791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1016709" y="6172200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39773" y="9258300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084199">
            <a:off x="12389660" y="8378404"/>
            <a:ext cx="833152" cy="879896"/>
            <a:chOff x="0" y="0"/>
            <a:chExt cx="1110869" cy="11731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0869" cy="1173226"/>
            </a:xfrm>
            <a:custGeom>
              <a:avLst/>
              <a:gdLst/>
              <a:ahLst/>
              <a:cxnLst/>
              <a:rect l="l" t="t" r="r" b="b"/>
              <a:pathLst>
                <a:path w="1110869" h="1173226">
                  <a:moveTo>
                    <a:pt x="0" y="0"/>
                  </a:moveTo>
                  <a:lnTo>
                    <a:pt x="1110869" y="0"/>
                  </a:lnTo>
                  <a:lnTo>
                    <a:pt x="1110869" y="1173226"/>
                  </a:lnTo>
                  <a:lnTo>
                    <a:pt x="0" y="11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3" b="-2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687577">
            <a:off x="14209679" y="7662815"/>
            <a:ext cx="5023309" cy="1950690"/>
            <a:chOff x="0" y="0"/>
            <a:chExt cx="6697745" cy="2600920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1"/>
              <a:stretch>
                <a:fillRect t="-22" b="-2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6870246" y="-4001567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041338" y="3261072"/>
            <a:ext cx="2169759" cy="4821624"/>
            <a:chOff x="0" y="0"/>
            <a:chExt cx="2893011" cy="64288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3060" cy="6428867"/>
            </a:xfrm>
            <a:custGeom>
              <a:avLst/>
              <a:gdLst/>
              <a:ahLst/>
              <a:cxnLst/>
              <a:rect l="l" t="t" r="r" b="b"/>
              <a:pathLst>
                <a:path w="2893060" h="6428867">
                  <a:moveTo>
                    <a:pt x="0" y="0"/>
                  </a:moveTo>
                  <a:lnTo>
                    <a:pt x="2893060" y="0"/>
                  </a:lnTo>
                  <a:lnTo>
                    <a:pt x="2893060" y="6428867"/>
                  </a:lnTo>
                  <a:lnTo>
                    <a:pt x="0" y="642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6796403" y="3261072"/>
            <a:ext cx="2188374" cy="4863004"/>
            <a:chOff x="0" y="0"/>
            <a:chExt cx="2917832" cy="64840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17825" cy="6483985"/>
            </a:xfrm>
            <a:custGeom>
              <a:avLst/>
              <a:gdLst/>
              <a:ahLst/>
              <a:cxnLst/>
              <a:rect l="l" t="t" r="r" b="b"/>
              <a:pathLst>
                <a:path w="2917825" h="6483985">
                  <a:moveTo>
                    <a:pt x="0" y="0"/>
                  </a:moveTo>
                  <a:lnTo>
                    <a:pt x="2917825" y="0"/>
                  </a:lnTo>
                  <a:lnTo>
                    <a:pt x="2917825" y="6483985"/>
                  </a:lnTo>
                  <a:lnTo>
                    <a:pt x="0" y="6483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567933" y="3281749"/>
            <a:ext cx="2169759" cy="4821624"/>
            <a:chOff x="0" y="0"/>
            <a:chExt cx="2893011" cy="6428832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2893060" cy="6428867"/>
            </a:xfrm>
            <a:custGeom>
              <a:avLst/>
              <a:gdLst/>
              <a:ahLst/>
              <a:cxnLst/>
              <a:rect l="l" t="t" r="r" b="b"/>
              <a:pathLst>
                <a:path w="2893060" h="6428867">
                  <a:moveTo>
                    <a:pt x="0" y="0"/>
                  </a:moveTo>
                  <a:lnTo>
                    <a:pt x="2893060" y="0"/>
                  </a:lnTo>
                  <a:lnTo>
                    <a:pt x="2893060" y="6428867"/>
                  </a:lnTo>
                  <a:lnTo>
                    <a:pt x="0" y="642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17" r="-16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2815707" y="5578737"/>
            <a:ext cx="339652" cy="227682"/>
          </a:xfrm>
          <a:custGeom>
            <a:avLst/>
            <a:gdLst/>
            <a:ahLst/>
            <a:cxnLst/>
            <a:rect l="l" t="t" r="r" b="b"/>
            <a:pathLst>
              <a:path w="339652" h="227682">
                <a:moveTo>
                  <a:pt x="0" y="0"/>
                </a:moveTo>
                <a:lnTo>
                  <a:pt x="339652" y="0"/>
                </a:lnTo>
                <a:lnTo>
                  <a:pt x="339652" y="227682"/>
                </a:lnTo>
                <a:lnTo>
                  <a:pt x="0" y="227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320889" y="3240396"/>
            <a:ext cx="2177631" cy="4839181"/>
            <a:chOff x="0" y="0"/>
            <a:chExt cx="2903508" cy="645224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903474" cy="6452235"/>
            </a:xfrm>
            <a:custGeom>
              <a:avLst/>
              <a:gdLst/>
              <a:ahLst/>
              <a:cxnLst/>
              <a:rect l="l" t="t" r="r" b="b"/>
              <a:pathLst>
                <a:path w="2903474" h="6452235">
                  <a:moveTo>
                    <a:pt x="0" y="0"/>
                  </a:moveTo>
                  <a:lnTo>
                    <a:pt x="2903474" y="0"/>
                  </a:lnTo>
                  <a:lnTo>
                    <a:pt x="2903474" y="6452235"/>
                  </a:lnTo>
                  <a:lnTo>
                    <a:pt x="0" y="6452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r="-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5081669" y="3240396"/>
            <a:ext cx="2177631" cy="4839181"/>
            <a:chOff x="0" y="0"/>
            <a:chExt cx="2903508" cy="64522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903474" cy="6452235"/>
            </a:xfrm>
            <a:custGeom>
              <a:avLst/>
              <a:gdLst/>
              <a:ahLst/>
              <a:cxnLst/>
              <a:rect l="l" t="t" r="r" b="b"/>
              <a:pathLst>
                <a:path w="2903474" h="6452235">
                  <a:moveTo>
                    <a:pt x="0" y="0"/>
                  </a:moveTo>
                  <a:lnTo>
                    <a:pt x="2903474" y="0"/>
                  </a:lnTo>
                  <a:lnTo>
                    <a:pt x="2903474" y="6452235"/>
                  </a:lnTo>
                  <a:lnTo>
                    <a:pt x="0" y="6452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r="-1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028700" y="952500"/>
            <a:ext cx="16230600" cy="134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76"/>
              </a:lnSpc>
            </a:pPr>
            <a:r>
              <a:rPr lang="en-US" sz="840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Screens</a:t>
            </a:r>
          </a:p>
        </p:txBody>
      </p:sp>
      <p:sp>
        <p:nvSpPr>
          <p:cNvPr id="28" name="TextBox 28"/>
          <p:cNvSpPr txBox="1"/>
          <p:nvPr/>
        </p:nvSpPr>
        <p:spPr>
          <a:xfrm rot="-5400000">
            <a:off x="-49708" y="4875593"/>
            <a:ext cx="3420803" cy="156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3"/>
              </a:lnSpc>
            </a:pPr>
            <a:r>
              <a:rPr lang="en-US" sz="4309" b="1">
                <a:solidFill>
                  <a:srgbClr val="0067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Sign In or Sign Up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845661" y="3505157"/>
            <a:ext cx="648729" cy="273824"/>
            <a:chOff x="0" y="0"/>
            <a:chExt cx="864972" cy="36509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64997" cy="365125"/>
            </a:xfrm>
            <a:custGeom>
              <a:avLst/>
              <a:gdLst/>
              <a:ahLst/>
              <a:cxnLst/>
              <a:rect l="l" t="t" r="r" b="b"/>
              <a:pathLst>
                <a:path w="864997" h="365125">
                  <a:moveTo>
                    <a:pt x="0" y="0"/>
                  </a:moveTo>
                  <a:lnTo>
                    <a:pt x="864997" y="0"/>
                  </a:lnTo>
                  <a:lnTo>
                    <a:pt x="864997" y="365125"/>
                  </a:lnTo>
                  <a:lnTo>
                    <a:pt x="0" y="3651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6845661" y="3324330"/>
            <a:ext cx="648729" cy="454651"/>
            <a:chOff x="0" y="0"/>
            <a:chExt cx="864972" cy="60620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64972" cy="606201"/>
            </a:xfrm>
            <a:custGeom>
              <a:avLst/>
              <a:gdLst/>
              <a:ahLst/>
              <a:cxnLst/>
              <a:rect l="l" t="t" r="r" b="b"/>
              <a:pathLst>
                <a:path w="864972" h="606201">
                  <a:moveTo>
                    <a:pt x="0" y="0"/>
                  </a:moveTo>
                  <a:lnTo>
                    <a:pt x="864972" y="0"/>
                  </a:lnTo>
                  <a:lnTo>
                    <a:pt x="864972" y="606201"/>
                  </a:lnTo>
                  <a:lnTo>
                    <a:pt x="0" y="6062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64972" cy="653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8"/>
                </a:lnSpc>
              </a:pPr>
              <a:r>
                <a:rPr lang="en-US" sz="999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Medicine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81926" y="0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14344396" y="0"/>
                  </a:moveTo>
                  <a:lnTo>
                    <a:pt x="0" y="0"/>
                  </a:lnTo>
                  <a:lnTo>
                    <a:pt x="0" y="8791956"/>
                  </a:lnTo>
                  <a:lnTo>
                    <a:pt x="14344396" y="8791956"/>
                  </a:lnTo>
                  <a:lnTo>
                    <a:pt x="14344396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89645" y="-786279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946939" y="755831"/>
            <a:ext cx="607480" cy="558122"/>
            <a:chOff x="0" y="0"/>
            <a:chExt cx="809973" cy="744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" r="-32" b="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795483">
            <a:off x="10881041" y="7072987"/>
            <a:ext cx="10758326" cy="6593957"/>
            <a:chOff x="0" y="0"/>
            <a:chExt cx="14344435" cy="8791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1016709" y="6172200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39773" y="9258300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084199">
            <a:off x="12389660" y="8378404"/>
            <a:ext cx="833152" cy="879896"/>
            <a:chOff x="0" y="0"/>
            <a:chExt cx="1110869" cy="11731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0869" cy="1173226"/>
            </a:xfrm>
            <a:custGeom>
              <a:avLst/>
              <a:gdLst/>
              <a:ahLst/>
              <a:cxnLst/>
              <a:rect l="l" t="t" r="r" b="b"/>
              <a:pathLst>
                <a:path w="1110869" h="1173226">
                  <a:moveTo>
                    <a:pt x="0" y="0"/>
                  </a:moveTo>
                  <a:lnTo>
                    <a:pt x="1110869" y="0"/>
                  </a:lnTo>
                  <a:lnTo>
                    <a:pt x="1110869" y="1173226"/>
                  </a:lnTo>
                  <a:lnTo>
                    <a:pt x="0" y="11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3" b="-2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687577">
            <a:off x="14209679" y="7662815"/>
            <a:ext cx="5023309" cy="1950690"/>
            <a:chOff x="0" y="0"/>
            <a:chExt cx="6697745" cy="2600920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1"/>
              <a:stretch>
                <a:fillRect t="-22" b="-2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3240396"/>
            <a:ext cx="2187029" cy="4859865"/>
            <a:chOff x="0" y="0"/>
            <a:chExt cx="2916039" cy="64798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16047" cy="6479794"/>
            </a:xfrm>
            <a:custGeom>
              <a:avLst/>
              <a:gdLst/>
              <a:ahLst/>
              <a:cxnLst/>
              <a:rect l="l" t="t" r="r" b="b"/>
              <a:pathLst>
                <a:path w="2916047" h="6479794">
                  <a:moveTo>
                    <a:pt x="0" y="0"/>
                  </a:moveTo>
                  <a:lnTo>
                    <a:pt x="2916047" y="0"/>
                  </a:lnTo>
                  <a:lnTo>
                    <a:pt x="2916047" y="6479794"/>
                  </a:lnTo>
                  <a:lnTo>
                    <a:pt x="0" y="6479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2" b="-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3758909" y="3261072"/>
            <a:ext cx="2169759" cy="4821624"/>
            <a:chOff x="0" y="0"/>
            <a:chExt cx="2893011" cy="64288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93060" cy="6428867"/>
            </a:xfrm>
            <a:custGeom>
              <a:avLst/>
              <a:gdLst/>
              <a:ahLst/>
              <a:cxnLst/>
              <a:rect l="l" t="t" r="r" b="b"/>
              <a:pathLst>
                <a:path w="2893060" h="6428867">
                  <a:moveTo>
                    <a:pt x="0" y="0"/>
                  </a:moveTo>
                  <a:lnTo>
                    <a:pt x="2893060" y="0"/>
                  </a:lnTo>
                  <a:lnTo>
                    <a:pt x="2893060" y="6428867"/>
                  </a:lnTo>
                  <a:lnTo>
                    <a:pt x="0" y="642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r="1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6471945" y="3261072"/>
            <a:ext cx="2188374" cy="4863004"/>
            <a:chOff x="0" y="0"/>
            <a:chExt cx="2917832" cy="64840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17825" cy="6483985"/>
            </a:xfrm>
            <a:custGeom>
              <a:avLst/>
              <a:gdLst/>
              <a:ahLst/>
              <a:cxnLst/>
              <a:rect l="l" t="t" r="r" b="b"/>
              <a:pathLst>
                <a:path w="2917825" h="6483985">
                  <a:moveTo>
                    <a:pt x="0" y="0"/>
                  </a:moveTo>
                  <a:lnTo>
                    <a:pt x="2917825" y="0"/>
                  </a:lnTo>
                  <a:lnTo>
                    <a:pt x="2917825" y="6483985"/>
                  </a:lnTo>
                  <a:lnTo>
                    <a:pt x="0" y="6483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203253" y="3281749"/>
            <a:ext cx="2169759" cy="4821624"/>
            <a:chOff x="0" y="0"/>
            <a:chExt cx="2893011" cy="64288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93060" cy="6428867"/>
            </a:xfrm>
            <a:custGeom>
              <a:avLst/>
              <a:gdLst/>
              <a:ahLst/>
              <a:cxnLst/>
              <a:rect l="l" t="t" r="r" b="b"/>
              <a:pathLst>
                <a:path w="2893060" h="6428867">
                  <a:moveTo>
                    <a:pt x="0" y="0"/>
                  </a:moveTo>
                  <a:lnTo>
                    <a:pt x="2893060" y="0"/>
                  </a:lnTo>
                  <a:lnTo>
                    <a:pt x="2893060" y="6428867"/>
                  </a:lnTo>
                  <a:lnTo>
                    <a:pt x="0" y="6428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1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1915985" y="3240396"/>
            <a:ext cx="2177631" cy="4839181"/>
            <a:chOff x="0" y="0"/>
            <a:chExt cx="2903508" cy="645224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903474" cy="6452235"/>
            </a:xfrm>
            <a:custGeom>
              <a:avLst/>
              <a:gdLst/>
              <a:ahLst/>
              <a:cxnLst/>
              <a:rect l="l" t="t" r="r" b="b"/>
              <a:pathLst>
                <a:path w="2903474" h="6452235">
                  <a:moveTo>
                    <a:pt x="0" y="0"/>
                  </a:moveTo>
                  <a:lnTo>
                    <a:pt x="2903474" y="0"/>
                  </a:lnTo>
                  <a:lnTo>
                    <a:pt x="2903474" y="6452235"/>
                  </a:lnTo>
                  <a:lnTo>
                    <a:pt x="0" y="6452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r="-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4636542" y="3240396"/>
            <a:ext cx="2177631" cy="4839181"/>
            <a:chOff x="0" y="0"/>
            <a:chExt cx="2903508" cy="64522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903474" cy="6452235"/>
            </a:xfrm>
            <a:custGeom>
              <a:avLst/>
              <a:gdLst/>
              <a:ahLst/>
              <a:cxnLst/>
              <a:rect l="l" t="t" r="r" b="b"/>
              <a:pathLst>
                <a:path w="2903474" h="6452235">
                  <a:moveTo>
                    <a:pt x="0" y="0"/>
                  </a:moveTo>
                  <a:lnTo>
                    <a:pt x="2903474" y="0"/>
                  </a:lnTo>
                  <a:lnTo>
                    <a:pt x="2903474" y="6452235"/>
                  </a:lnTo>
                  <a:lnTo>
                    <a:pt x="0" y="6452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r="-1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028700" y="952500"/>
            <a:ext cx="16230600" cy="134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76"/>
              </a:lnSpc>
            </a:pPr>
            <a:r>
              <a:rPr lang="en-US" sz="840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User Common Screens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87100" y="42417"/>
            <a:ext cx="7200900" cy="10287000"/>
            <a:chOff x="0" y="0"/>
            <a:chExt cx="96012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" r="-4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92238" y="3600301"/>
            <a:ext cx="7088237" cy="93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2238" y="4749552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Health Care Android App is a mobile solution for healthcare needs.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5522119"/>
            <a:ext cx="9445526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Purpose: help users search doctors, order medicines, read health news, and get emergency support.</a:t>
            </a:r>
          </a:p>
        </p:txBody>
      </p:sp>
      <p:sp>
        <p:nvSpPr>
          <p:cNvPr id="7" name="Freeform 7"/>
          <p:cNvSpPr/>
          <p:nvPr/>
        </p:nvSpPr>
        <p:spPr>
          <a:xfrm>
            <a:off x="-2065311" y="-277851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70888" y="-753796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52122" y="41646"/>
            <a:ext cx="1074344" cy="987054"/>
            <a:chOff x="0" y="0"/>
            <a:chExt cx="1432459" cy="1316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2433" cy="1316101"/>
            </a:xfrm>
            <a:custGeom>
              <a:avLst/>
              <a:gdLst/>
              <a:ahLst/>
              <a:cxnLst/>
              <a:rect l="l" t="t" r="r" b="b"/>
              <a:pathLst>
                <a:path w="1432433" h="1316101">
                  <a:moveTo>
                    <a:pt x="0" y="0"/>
                  </a:moveTo>
                  <a:lnTo>
                    <a:pt x="1432433" y="0"/>
                  </a:lnTo>
                  <a:lnTo>
                    <a:pt x="1432433" y="1316101"/>
                  </a:lnTo>
                  <a:lnTo>
                    <a:pt x="0" y="1316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6" r="-38" b="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1795483">
            <a:off x="-2546186" y="6334824"/>
            <a:ext cx="10758326" cy="6593957"/>
            <a:chOff x="0" y="0"/>
            <a:chExt cx="14344435" cy="87919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70000"/>
              </a:blip>
              <a:stretch>
                <a:fillRect t="-6" b="-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687577">
            <a:off x="2996171" y="7646429"/>
            <a:ext cx="5023309" cy="1950690"/>
            <a:chOff x="0" y="0"/>
            <a:chExt cx="6697745" cy="2600920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0"/>
              <a:stretch>
                <a:fillRect t="-22" b="-2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flipH="1">
            <a:off x="5790630" y="1676344"/>
            <a:ext cx="534540" cy="798029"/>
          </a:xfrm>
          <a:custGeom>
            <a:avLst/>
            <a:gdLst/>
            <a:ahLst/>
            <a:cxnLst/>
            <a:rect l="l" t="t" r="r" b="b"/>
            <a:pathLst>
              <a:path w="534540" h="798029">
                <a:moveTo>
                  <a:pt x="534540" y="0"/>
                </a:moveTo>
                <a:lnTo>
                  <a:pt x="0" y="0"/>
                </a:lnTo>
                <a:lnTo>
                  <a:pt x="0" y="798029"/>
                </a:lnTo>
                <a:lnTo>
                  <a:pt x="534540" y="798029"/>
                </a:lnTo>
                <a:lnTo>
                  <a:pt x="53454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7537" r="-17537"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2238" y="1112490"/>
            <a:ext cx="9311134" cy="75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Implementation (Working Flow)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92238" y="2322462"/>
            <a:ext cx="1134047" cy="1360932"/>
            <a:chOff x="0" y="0"/>
            <a:chExt cx="1512062" cy="1814576"/>
          </a:xfrm>
        </p:grpSpPr>
        <p:sp>
          <p:nvSpPr>
            <p:cNvPr id="4" name="Freeform 4" descr="preencoded.png"/>
            <p:cNvSpPr/>
            <p:nvPr/>
          </p:nvSpPr>
          <p:spPr>
            <a:xfrm>
              <a:off x="0" y="0"/>
              <a:ext cx="1512062" cy="1814576"/>
            </a:xfrm>
            <a:custGeom>
              <a:avLst/>
              <a:gdLst/>
              <a:ahLst/>
              <a:cxnLst/>
              <a:rect l="l" t="t" r="r" b="b"/>
              <a:pathLst>
                <a:path w="1512062" h="1814576">
                  <a:moveTo>
                    <a:pt x="0" y="0"/>
                  </a:moveTo>
                  <a:lnTo>
                    <a:pt x="1512062" y="0"/>
                  </a:lnTo>
                  <a:lnTo>
                    <a:pt x="1512062" y="1814576"/>
                  </a:lnTo>
                  <a:lnTo>
                    <a:pt x="0" y="1814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13" b="-11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353121" y="2530227"/>
            <a:ext cx="2835325" cy="37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Step 1: User Access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53121" y="2849166"/>
            <a:ext cx="14942641" cy="55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17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Users begin by securely logging in or registering a new account to access the app's features.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683348"/>
            <a:ext cx="1134047" cy="1360932"/>
            <a:chOff x="0" y="0"/>
            <a:chExt cx="1512062" cy="1814576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512062" cy="1814576"/>
            </a:xfrm>
            <a:custGeom>
              <a:avLst/>
              <a:gdLst/>
              <a:ahLst/>
              <a:cxnLst/>
              <a:rect l="l" t="t" r="r" b="b"/>
              <a:pathLst>
                <a:path w="1512062" h="1814576">
                  <a:moveTo>
                    <a:pt x="0" y="0"/>
                  </a:moveTo>
                  <a:lnTo>
                    <a:pt x="1512062" y="0"/>
                  </a:lnTo>
                  <a:lnTo>
                    <a:pt x="1512062" y="1814576"/>
                  </a:lnTo>
                  <a:lnTo>
                    <a:pt x="0" y="1814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3" b="-11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353121" y="3891111"/>
            <a:ext cx="3864620" cy="37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Step 2: Service Exploration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53121" y="4210050"/>
            <a:ext cx="14942641" cy="55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17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Users can then search for specific medicines, find doctors, or stay updated with the latest health news.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5044231"/>
            <a:ext cx="1134047" cy="1360932"/>
            <a:chOff x="0" y="0"/>
            <a:chExt cx="1512062" cy="1814576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512062" cy="1814576"/>
            </a:xfrm>
            <a:custGeom>
              <a:avLst/>
              <a:gdLst/>
              <a:ahLst/>
              <a:cxnLst/>
              <a:rect l="l" t="t" r="r" b="b"/>
              <a:pathLst>
                <a:path w="1512062" h="1814576">
                  <a:moveTo>
                    <a:pt x="0" y="0"/>
                  </a:moveTo>
                  <a:lnTo>
                    <a:pt x="1512062" y="0"/>
                  </a:lnTo>
                  <a:lnTo>
                    <a:pt x="1512062" y="1814576"/>
                  </a:lnTo>
                  <a:lnTo>
                    <a:pt x="0" y="1814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3" b="-11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353121" y="5251996"/>
            <a:ext cx="3535710" cy="37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Step 3: Order &amp; Tracking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53121" y="5570935"/>
            <a:ext cx="14942641" cy="55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17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For medicines, users add items to their cart, place orders, and can track the status of their delivery.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238" y="6405116"/>
            <a:ext cx="1134047" cy="1360932"/>
            <a:chOff x="0" y="0"/>
            <a:chExt cx="1512062" cy="1814576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512062" cy="1814576"/>
            </a:xfrm>
            <a:custGeom>
              <a:avLst/>
              <a:gdLst/>
              <a:ahLst/>
              <a:cxnLst/>
              <a:rect l="l" t="t" r="r" b="b"/>
              <a:pathLst>
                <a:path w="1512062" h="1814576">
                  <a:moveTo>
                    <a:pt x="0" y="0"/>
                  </a:moveTo>
                  <a:lnTo>
                    <a:pt x="1512062" y="0"/>
                  </a:lnTo>
                  <a:lnTo>
                    <a:pt x="1512062" y="1814576"/>
                  </a:lnTo>
                  <a:lnTo>
                    <a:pt x="0" y="1814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3" b="-11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353121" y="6612880"/>
            <a:ext cx="3139827" cy="37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Step 4: SOS Activation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53121" y="6931819"/>
            <a:ext cx="14942641" cy="55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17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 emergencies, users can quickly activate the SOS feature for immediate medical assistance.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2238" y="7766000"/>
            <a:ext cx="1134047" cy="1360932"/>
            <a:chOff x="0" y="0"/>
            <a:chExt cx="1512062" cy="1814576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512062" cy="1814576"/>
            </a:xfrm>
            <a:custGeom>
              <a:avLst/>
              <a:gdLst/>
              <a:ahLst/>
              <a:cxnLst/>
              <a:rect l="l" t="t" r="r" b="b"/>
              <a:pathLst>
                <a:path w="1512062" h="1814576">
                  <a:moveTo>
                    <a:pt x="0" y="0"/>
                  </a:moveTo>
                  <a:lnTo>
                    <a:pt x="1512062" y="0"/>
                  </a:lnTo>
                  <a:lnTo>
                    <a:pt x="1512062" y="1814576"/>
                  </a:lnTo>
                  <a:lnTo>
                    <a:pt x="0" y="1814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13" b="-113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353121" y="7973765"/>
            <a:ext cx="2835325" cy="37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Step 5: Session 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53121" y="8292702"/>
            <a:ext cx="14942641" cy="55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17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Finally, users can securely log out, ensuring their data privacy.</a:t>
            </a:r>
          </a:p>
        </p:txBody>
      </p:sp>
      <p:grpSp>
        <p:nvGrpSpPr>
          <p:cNvPr id="23" name="Group 23"/>
          <p:cNvGrpSpPr/>
          <p:nvPr/>
        </p:nvGrpSpPr>
        <p:grpSpPr>
          <a:xfrm rot="1795483">
            <a:off x="10881041" y="7072987"/>
            <a:ext cx="10758326" cy="6593957"/>
            <a:chOff x="0" y="0"/>
            <a:chExt cx="14344435" cy="87919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16724760" y="2425963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flipH="1">
            <a:off x="9955999" y="8485286"/>
            <a:ext cx="694745" cy="1037204"/>
          </a:xfrm>
          <a:custGeom>
            <a:avLst/>
            <a:gdLst/>
            <a:ahLst/>
            <a:cxnLst/>
            <a:rect l="l" t="t" r="r" b="b"/>
            <a:pathLst>
              <a:path w="694745" h="1037204">
                <a:moveTo>
                  <a:pt x="694745" y="0"/>
                </a:moveTo>
                <a:lnTo>
                  <a:pt x="0" y="0"/>
                </a:lnTo>
                <a:lnTo>
                  <a:pt x="0" y="1037204"/>
                </a:lnTo>
                <a:lnTo>
                  <a:pt x="694745" y="1037204"/>
                </a:lnTo>
                <a:lnTo>
                  <a:pt x="69474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7113" r="-17113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389645" y="-786279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5956464" y="755831"/>
            <a:ext cx="607480" cy="558122"/>
            <a:chOff x="0" y="0"/>
            <a:chExt cx="809973" cy="74416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6" r="-32" b="7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-1687577">
            <a:off x="14209679" y="7662815"/>
            <a:ext cx="5023309" cy="1950690"/>
            <a:chOff x="0" y="0"/>
            <a:chExt cx="6697745" cy="2600920"/>
          </a:xfrm>
        </p:grpSpPr>
        <p:sp>
          <p:nvSpPr>
            <p:cNvPr id="31" name="Freeform 31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6"/>
              <a:stretch>
                <a:fillRect t="-22" b="-20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2238" y="987177"/>
            <a:ext cx="7757071" cy="93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Advantages / Benefits</a:t>
            </a:r>
          </a:p>
        </p:txBody>
      </p:sp>
      <p:sp>
        <p:nvSpPr>
          <p:cNvPr id="3" name="Freeform 3"/>
          <p:cNvSpPr/>
          <p:nvPr/>
        </p:nvSpPr>
        <p:spPr>
          <a:xfrm>
            <a:off x="987475" y="2483049"/>
            <a:ext cx="8019478" cy="3249930"/>
          </a:xfrm>
          <a:custGeom>
            <a:avLst/>
            <a:gdLst/>
            <a:ahLst/>
            <a:cxnLst/>
            <a:rect l="l" t="t" r="r" b="b"/>
            <a:pathLst>
              <a:path w="8019478" h="3249930">
                <a:moveTo>
                  <a:pt x="0" y="0"/>
                </a:moveTo>
                <a:lnTo>
                  <a:pt x="8019478" y="0"/>
                </a:lnTo>
                <a:lnTo>
                  <a:pt x="8019478" y="3249930"/>
                </a:lnTo>
                <a:lnTo>
                  <a:pt x="0" y="3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85280" y="2780854"/>
            <a:ext cx="850582" cy="850582"/>
            <a:chOff x="0" y="0"/>
            <a:chExt cx="1134109" cy="11341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19238" y="2966889"/>
            <a:ext cx="382619" cy="478346"/>
            <a:chOff x="0" y="0"/>
            <a:chExt cx="510159" cy="637795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" r="-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285280" y="389587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Easy to 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5280" y="4318397"/>
            <a:ext cx="7423845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User-friendly design ensures simple navigation for students and general users.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9280922" y="2483049"/>
            <a:ext cx="8019669" cy="3249930"/>
          </a:xfrm>
          <a:custGeom>
            <a:avLst/>
            <a:gdLst/>
            <a:ahLst/>
            <a:cxnLst/>
            <a:rect l="l" t="t" r="r" b="b"/>
            <a:pathLst>
              <a:path w="8019669" h="3249930">
                <a:moveTo>
                  <a:pt x="0" y="0"/>
                </a:moveTo>
                <a:lnTo>
                  <a:pt x="8019669" y="0"/>
                </a:lnTo>
                <a:lnTo>
                  <a:pt x="8019669" y="3249930"/>
                </a:lnTo>
                <a:lnTo>
                  <a:pt x="0" y="3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578728" y="2780854"/>
            <a:ext cx="850583" cy="850582"/>
            <a:chOff x="0" y="0"/>
            <a:chExt cx="1134111" cy="11341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812685" y="2966889"/>
            <a:ext cx="382620" cy="478346"/>
            <a:chOff x="0" y="0"/>
            <a:chExt cx="510160" cy="637795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" r="-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578728" y="389587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Time-Saving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78728" y="4318397"/>
            <a:ext cx="7423994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Efficient search for doctors and medicines reduces waiting times and effort.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987475" y="6007001"/>
            <a:ext cx="8019478" cy="3249930"/>
          </a:xfrm>
          <a:custGeom>
            <a:avLst/>
            <a:gdLst/>
            <a:ahLst/>
            <a:cxnLst/>
            <a:rect l="l" t="t" r="r" b="b"/>
            <a:pathLst>
              <a:path w="8019478" h="3249930">
                <a:moveTo>
                  <a:pt x="0" y="0"/>
                </a:moveTo>
                <a:lnTo>
                  <a:pt x="8019478" y="0"/>
                </a:lnTo>
                <a:lnTo>
                  <a:pt x="8019478" y="3249930"/>
                </a:lnTo>
                <a:lnTo>
                  <a:pt x="0" y="3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285280" y="6304806"/>
            <a:ext cx="850582" cy="850582"/>
            <a:chOff x="0" y="0"/>
            <a:chExt cx="1134109" cy="11341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19238" y="6490841"/>
            <a:ext cx="382619" cy="478346"/>
            <a:chOff x="0" y="0"/>
            <a:chExt cx="510159" cy="637795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7" r="-7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285280" y="741982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Paperless Records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5280" y="7842349"/>
            <a:ext cx="7423845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Digital healthcare records for easy management and access, promoting sustainability.</a:t>
            </a:r>
          </a:p>
        </p:txBody>
      </p:sp>
      <p:sp>
        <p:nvSpPr>
          <p:cNvPr id="24" name="Freeform 24"/>
          <p:cNvSpPr/>
          <p:nvPr/>
        </p:nvSpPr>
        <p:spPr>
          <a:xfrm>
            <a:off x="9280922" y="6007001"/>
            <a:ext cx="8019669" cy="3249930"/>
          </a:xfrm>
          <a:custGeom>
            <a:avLst/>
            <a:gdLst/>
            <a:ahLst/>
            <a:cxnLst/>
            <a:rect l="l" t="t" r="r" b="b"/>
            <a:pathLst>
              <a:path w="8019669" h="3249930">
                <a:moveTo>
                  <a:pt x="0" y="0"/>
                </a:moveTo>
                <a:lnTo>
                  <a:pt x="8019669" y="0"/>
                </a:lnTo>
                <a:lnTo>
                  <a:pt x="8019669" y="3249930"/>
                </a:lnTo>
                <a:lnTo>
                  <a:pt x="0" y="3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578728" y="6304806"/>
            <a:ext cx="850583" cy="850582"/>
            <a:chOff x="0" y="0"/>
            <a:chExt cx="1134111" cy="11341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812685" y="6490841"/>
            <a:ext cx="382620" cy="478346"/>
            <a:chOff x="0" y="0"/>
            <a:chExt cx="510160" cy="637795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7" r="-7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9578728" y="741982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24/7 Access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78728" y="7842349"/>
            <a:ext cx="7423994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Continuous availability with dedicated emergency support for immediate assistance.</a:t>
            </a:r>
          </a:p>
        </p:txBody>
      </p:sp>
      <p:grpSp>
        <p:nvGrpSpPr>
          <p:cNvPr id="31" name="Group 31"/>
          <p:cNvGrpSpPr/>
          <p:nvPr/>
        </p:nvGrpSpPr>
        <p:grpSpPr>
          <a:xfrm rot="-9004516">
            <a:off x="11623410" y="-2967863"/>
            <a:ext cx="10758326" cy="6593957"/>
            <a:chOff x="0" y="0"/>
            <a:chExt cx="14344435" cy="87919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70000"/>
              </a:blip>
              <a:stretch>
                <a:fillRect t="-6" b="-6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2238" y="1048047"/>
            <a:ext cx="9822210" cy="93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Limitations &amp; Future Scope</a:t>
            </a:r>
          </a:p>
        </p:txBody>
      </p:sp>
      <p:sp>
        <p:nvSpPr>
          <p:cNvPr id="3" name="Freeform 3"/>
          <p:cNvSpPr/>
          <p:nvPr/>
        </p:nvSpPr>
        <p:spPr>
          <a:xfrm>
            <a:off x="973188" y="2706737"/>
            <a:ext cx="7844028" cy="5178361"/>
          </a:xfrm>
          <a:custGeom>
            <a:avLst/>
            <a:gdLst/>
            <a:ahLst/>
            <a:cxnLst/>
            <a:rect l="l" t="t" r="r" b="b"/>
            <a:pathLst>
              <a:path w="7844028" h="5178361">
                <a:moveTo>
                  <a:pt x="0" y="0"/>
                </a:moveTo>
                <a:lnTo>
                  <a:pt x="7844028" y="0"/>
                </a:lnTo>
                <a:lnTo>
                  <a:pt x="7844028" y="5178361"/>
                </a:lnTo>
                <a:lnTo>
                  <a:pt x="0" y="5178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30338" y="2763887"/>
            <a:ext cx="7729633" cy="850582"/>
            <a:chOff x="0" y="0"/>
            <a:chExt cx="10306177" cy="11341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306177" cy="1134110"/>
            </a:xfrm>
            <a:custGeom>
              <a:avLst/>
              <a:gdLst/>
              <a:ahLst/>
              <a:cxnLst/>
              <a:rect l="l" t="t" r="r" b="b"/>
              <a:pathLst>
                <a:path w="10306177" h="1134110">
                  <a:moveTo>
                    <a:pt x="0" y="279273"/>
                  </a:moveTo>
                  <a:cubicBezTo>
                    <a:pt x="0" y="125095"/>
                    <a:pt x="125095" y="0"/>
                    <a:pt x="279273" y="0"/>
                  </a:cubicBezTo>
                  <a:lnTo>
                    <a:pt x="10026904" y="0"/>
                  </a:lnTo>
                  <a:cubicBezTo>
                    <a:pt x="10181210" y="0"/>
                    <a:pt x="10306177" y="125095"/>
                    <a:pt x="10306177" y="279273"/>
                  </a:cubicBezTo>
                  <a:lnTo>
                    <a:pt x="10306177" y="854837"/>
                  </a:lnTo>
                  <a:cubicBezTo>
                    <a:pt x="10306177" y="1009142"/>
                    <a:pt x="10181082" y="1134110"/>
                    <a:pt x="10026904" y="1134110"/>
                  </a:cubicBezTo>
                  <a:lnTo>
                    <a:pt x="279273" y="1134110"/>
                  </a:lnTo>
                  <a:cubicBezTo>
                    <a:pt x="125095" y="1134110"/>
                    <a:pt x="0" y="1009015"/>
                    <a:pt x="0" y="854837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682579" y="2918520"/>
            <a:ext cx="425195" cy="531591"/>
            <a:chOff x="0" y="0"/>
            <a:chExt cx="566927" cy="708788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61" b="-36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313855" y="387890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Limitations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3855" y="4414838"/>
            <a:ext cx="7162651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Requires an active internet connection for full functionality.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3855" y="5421214"/>
            <a:ext cx="7162651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Initial phase may have limited doctor availability in certain regions.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3855" y="6427589"/>
            <a:ext cx="7162651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AI chat provides general guidance; not a substitute for professional medical advice.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80351" y="2706737"/>
            <a:ext cx="7844028" cy="6184678"/>
          </a:xfrm>
          <a:custGeom>
            <a:avLst/>
            <a:gdLst/>
            <a:ahLst/>
            <a:cxnLst/>
            <a:rect l="l" t="t" r="r" b="b"/>
            <a:pathLst>
              <a:path w="7844028" h="6184678">
                <a:moveTo>
                  <a:pt x="0" y="0"/>
                </a:moveTo>
                <a:lnTo>
                  <a:pt x="7844028" y="0"/>
                </a:lnTo>
                <a:lnTo>
                  <a:pt x="7844028" y="6184678"/>
                </a:lnTo>
                <a:lnTo>
                  <a:pt x="0" y="6184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537501" y="2763887"/>
            <a:ext cx="7729633" cy="850582"/>
            <a:chOff x="0" y="0"/>
            <a:chExt cx="10306177" cy="11341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306177" cy="1134110"/>
            </a:xfrm>
            <a:custGeom>
              <a:avLst/>
              <a:gdLst/>
              <a:ahLst/>
              <a:cxnLst/>
              <a:rect l="l" t="t" r="r" b="b"/>
              <a:pathLst>
                <a:path w="10306177" h="1134110">
                  <a:moveTo>
                    <a:pt x="0" y="279273"/>
                  </a:moveTo>
                  <a:cubicBezTo>
                    <a:pt x="0" y="125095"/>
                    <a:pt x="125095" y="0"/>
                    <a:pt x="279273" y="0"/>
                  </a:cubicBezTo>
                  <a:lnTo>
                    <a:pt x="10026904" y="0"/>
                  </a:lnTo>
                  <a:cubicBezTo>
                    <a:pt x="10181210" y="0"/>
                    <a:pt x="10306177" y="125095"/>
                    <a:pt x="10306177" y="279273"/>
                  </a:cubicBezTo>
                  <a:lnTo>
                    <a:pt x="10306177" y="854837"/>
                  </a:lnTo>
                  <a:cubicBezTo>
                    <a:pt x="10306177" y="1009142"/>
                    <a:pt x="10181082" y="1134110"/>
                    <a:pt x="10026904" y="1134110"/>
                  </a:cubicBezTo>
                  <a:lnTo>
                    <a:pt x="279273" y="1134110"/>
                  </a:lnTo>
                  <a:cubicBezTo>
                    <a:pt x="125095" y="1134110"/>
                    <a:pt x="0" y="1009015"/>
                    <a:pt x="0" y="854837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189744" y="2918520"/>
            <a:ext cx="425196" cy="531591"/>
            <a:chOff x="0" y="0"/>
            <a:chExt cx="566928" cy="70878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361" b="-36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821019" y="387890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Future Scope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21019" y="4414838"/>
            <a:ext cx="7162651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Implement real-time telemedicine video consultation features.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21019" y="5421214"/>
            <a:ext cx="7162651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Develop an advanced AI chatbot with more interactive capabilities.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1019" y="6427589"/>
            <a:ext cx="7162651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Integrate AI-based health analysis for personalized user insights.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21019" y="7433965"/>
            <a:ext cx="7162651" cy="11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Explore partnerships with educational institutions for online health-related exams.</a:t>
            </a:r>
          </a:p>
        </p:txBody>
      </p:sp>
      <p:grpSp>
        <p:nvGrpSpPr>
          <p:cNvPr id="22" name="Group 22"/>
          <p:cNvGrpSpPr/>
          <p:nvPr/>
        </p:nvGrpSpPr>
        <p:grpSpPr>
          <a:xfrm rot="-9004516">
            <a:off x="11623410" y="-2967863"/>
            <a:ext cx="10758326" cy="6593957"/>
            <a:chOff x="0" y="0"/>
            <a:chExt cx="14344435" cy="879194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70000"/>
              </a:blip>
              <a:stretch>
                <a:fillRect t="-6" b="-6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2238" y="2068711"/>
            <a:ext cx="7088237" cy="93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 rot="1350287">
            <a:off x="2285635" y="6307669"/>
            <a:ext cx="10758326" cy="6593957"/>
            <a:chOff x="0" y="0"/>
            <a:chExt cx="14344435" cy="8791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87475" y="3564582"/>
            <a:ext cx="5254943" cy="4610862"/>
          </a:xfrm>
          <a:custGeom>
            <a:avLst/>
            <a:gdLst/>
            <a:ahLst/>
            <a:cxnLst/>
            <a:rect l="l" t="t" r="r" b="b"/>
            <a:pathLst>
              <a:path w="5254943" h="4610862">
                <a:moveTo>
                  <a:pt x="0" y="0"/>
                </a:moveTo>
                <a:lnTo>
                  <a:pt x="5254943" y="0"/>
                </a:lnTo>
                <a:lnTo>
                  <a:pt x="5254943" y="4610862"/>
                </a:lnTo>
                <a:lnTo>
                  <a:pt x="0" y="461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85280" y="3862388"/>
            <a:ext cx="850582" cy="850582"/>
            <a:chOff x="0" y="0"/>
            <a:chExt cx="1134109" cy="1134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19238" y="4048422"/>
            <a:ext cx="382619" cy="478346"/>
            <a:chOff x="0" y="0"/>
            <a:chExt cx="510159" cy="63779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" r="-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285280" y="4977408"/>
            <a:ext cx="4261248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Smart &amp; Swift Solutions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280" y="5399931"/>
            <a:ext cx="4659362" cy="247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Health Care Android App provides intelligent and quick healthcare solutions at your fingertips, leveraging technology for user convenience.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6516440" y="3564582"/>
            <a:ext cx="5254943" cy="4610862"/>
          </a:xfrm>
          <a:custGeom>
            <a:avLst/>
            <a:gdLst/>
            <a:ahLst/>
            <a:cxnLst/>
            <a:rect l="l" t="t" r="r" b="b"/>
            <a:pathLst>
              <a:path w="5254943" h="4610862">
                <a:moveTo>
                  <a:pt x="0" y="0"/>
                </a:moveTo>
                <a:lnTo>
                  <a:pt x="5254943" y="0"/>
                </a:lnTo>
                <a:lnTo>
                  <a:pt x="5254943" y="4610862"/>
                </a:lnTo>
                <a:lnTo>
                  <a:pt x="0" y="461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814245" y="3862388"/>
            <a:ext cx="850582" cy="850582"/>
            <a:chOff x="0" y="0"/>
            <a:chExt cx="1134109" cy="11341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048202" y="4048422"/>
            <a:ext cx="382619" cy="478346"/>
            <a:chOff x="0" y="0"/>
            <a:chExt cx="510159" cy="637795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" r="-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814245" y="4977408"/>
            <a:ext cx="396582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Addressing Key Needs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14245" y="5399931"/>
            <a:ext cx="4659362" cy="247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It effectively solves critical problems such as medicine search, doctor access, and immediate emergency assistance, streamlining healthcare processes.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045404" y="3564582"/>
            <a:ext cx="5254943" cy="4610862"/>
          </a:xfrm>
          <a:custGeom>
            <a:avLst/>
            <a:gdLst/>
            <a:ahLst/>
            <a:cxnLst/>
            <a:rect l="l" t="t" r="r" b="b"/>
            <a:pathLst>
              <a:path w="5254943" h="4610862">
                <a:moveTo>
                  <a:pt x="0" y="0"/>
                </a:moveTo>
                <a:lnTo>
                  <a:pt x="5254943" y="0"/>
                </a:lnTo>
                <a:lnTo>
                  <a:pt x="5254943" y="4610862"/>
                </a:lnTo>
                <a:lnTo>
                  <a:pt x="0" y="461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2343210" y="3862388"/>
            <a:ext cx="850583" cy="850582"/>
            <a:chOff x="0" y="0"/>
            <a:chExt cx="1134111" cy="11341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6747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577167" y="4048422"/>
            <a:ext cx="382620" cy="478346"/>
            <a:chOff x="0" y="0"/>
            <a:chExt cx="510160" cy="637795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" r="-7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2343210" y="4977408"/>
            <a:ext cx="413682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Foundation for Growth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43210" y="5399931"/>
            <a:ext cx="4659362" cy="247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Beyond being a successful college project, the app has significant potential for future expansion and development into a comprehensive healthcare platform.</a:t>
            </a:r>
          </a:p>
        </p:txBody>
      </p:sp>
      <p:grpSp>
        <p:nvGrpSpPr>
          <p:cNvPr id="26" name="Group 26"/>
          <p:cNvGrpSpPr/>
          <p:nvPr/>
        </p:nvGrpSpPr>
        <p:grpSpPr>
          <a:xfrm rot="-9004516">
            <a:off x="11604360" y="-2967863"/>
            <a:ext cx="10758326" cy="6593957"/>
            <a:chOff x="0" y="0"/>
            <a:chExt cx="14344435" cy="879194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 rot="9112422">
            <a:off x="15776345" y="8629302"/>
            <a:ext cx="5023309" cy="1950690"/>
            <a:chOff x="0" y="0"/>
            <a:chExt cx="6697745" cy="2600920"/>
          </a:xfrm>
        </p:grpSpPr>
        <p:sp>
          <p:nvSpPr>
            <p:cNvPr id="29" name="Freeform 29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9"/>
              <a:stretch>
                <a:fillRect t="-22" b="-20"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-1459346" y="-1792054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3786318" y="0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2039470" y="2444188"/>
            <a:ext cx="607480" cy="558122"/>
            <a:chOff x="0" y="0"/>
            <a:chExt cx="809973" cy="7441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6" r="-32" b="7"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95483">
            <a:off x="10881041" y="7072987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016709" y="6172200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181926" y="0"/>
            <a:ext cx="10758326" cy="6593957"/>
            <a:chOff x="0" y="0"/>
            <a:chExt cx="14344435" cy="8791943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14344396" y="0"/>
                  </a:moveTo>
                  <a:lnTo>
                    <a:pt x="0" y="0"/>
                  </a:lnTo>
                  <a:lnTo>
                    <a:pt x="0" y="8791956"/>
                  </a:lnTo>
                  <a:lnTo>
                    <a:pt x="14344396" y="8791956"/>
                  </a:lnTo>
                  <a:lnTo>
                    <a:pt x="14344396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5635755" y="1028700"/>
            <a:ext cx="382140" cy="570507"/>
          </a:xfrm>
          <a:custGeom>
            <a:avLst/>
            <a:gdLst/>
            <a:ahLst/>
            <a:cxnLst/>
            <a:rect l="l" t="t" r="r" b="b"/>
            <a:pathLst>
              <a:path w="382140" h="570507">
                <a:moveTo>
                  <a:pt x="0" y="0"/>
                </a:moveTo>
                <a:lnTo>
                  <a:pt x="382140" y="0"/>
                </a:lnTo>
                <a:lnTo>
                  <a:pt x="382140" y="570507"/>
                </a:lnTo>
                <a:lnTo>
                  <a:pt x="0" y="570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181" r="-171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24760" y="2425963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420409" y="4430062"/>
            <a:ext cx="534540" cy="798029"/>
          </a:xfrm>
          <a:custGeom>
            <a:avLst/>
            <a:gdLst/>
            <a:ahLst/>
            <a:cxnLst/>
            <a:rect l="l" t="t" r="r" b="b"/>
            <a:pathLst>
              <a:path w="534540" h="798029">
                <a:moveTo>
                  <a:pt x="534540" y="0"/>
                </a:moveTo>
                <a:lnTo>
                  <a:pt x="0" y="0"/>
                </a:lnTo>
                <a:lnTo>
                  <a:pt x="0" y="798029"/>
                </a:lnTo>
                <a:lnTo>
                  <a:pt x="534540" y="798029"/>
                </a:lnTo>
                <a:lnTo>
                  <a:pt x="5345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537" r="-1753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39773" y="9258300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389645" y="-786279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2084199">
            <a:off x="12389660" y="8378404"/>
            <a:ext cx="833152" cy="879896"/>
            <a:chOff x="0" y="0"/>
            <a:chExt cx="1110869" cy="11731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0869" cy="1173226"/>
            </a:xfrm>
            <a:custGeom>
              <a:avLst/>
              <a:gdLst/>
              <a:ahLst/>
              <a:cxnLst/>
              <a:rect l="l" t="t" r="r" b="b"/>
              <a:pathLst>
                <a:path w="1110869" h="1173226">
                  <a:moveTo>
                    <a:pt x="0" y="0"/>
                  </a:moveTo>
                  <a:lnTo>
                    <a:pt x="1110869" y="0"/>
                  </a:lnTo>
                  <a:lnTo>
                    <a:pt x="1110869" y="1173226"/>
                  </a:lnTo>
                  <a:lnTo>
                    <a:pt x="0" y="11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23" b="-2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1368682">
            <a:off x="597525" y="4326173"/>
            <a:ext cx="862351" cy="454890"/>
            <a:chOff x="0" y="0"/>
            <a:chExt cx="1149801" cy="6065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9858" cy="606552"/>
            </a:xfrm>
            <a:custGeom>
              <a:avLst/>
              <a:gdLst/>
              <a:ahLst/>
              <a:cxnLst/>
              <a:rect l="l" t="t" r="r" b="b"/>
              <a:pathLst>
                <a:path w="1149858" h="606552">
                  <a:moveTo>
                    <a:pt x="0" y="0"/>
                  </a:moveTo>
                  <a:lnTo>
                    <a:pt x="1149858" y="0"/>
                  </a:lnTo>
                  <a:lnTo>
                    <a:pt x="1149858" y="606552"/>
                  </a:lnTo>
                  <a:lnTo>
                    <a:pt x="0" y="60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122" r="4" b="-117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5946939" y="755831"/>
            <a:ext cx="607480" cy="558122"/>
            <a:chOff x="0" y="0"/>
            <a:chExt cx="809973" cy="7441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6" r="-32" b="7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5223212" y="2805965"/>
            <a:ext cx="8570023" cy="448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b="1">
                <a:solidFill>
                  <a:srgbClr val="006747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Thank You for Your Kindness</a:t>
            </a:r>
          </a:p>
        </p:txBody>
      </p:sp>
      <p:grpSp>
        <p:nvGrpSpPr>
          <p:cNvPr id="19" name="Group 19"/>
          <p:cNvGrpSpPr/>
          <p:nvPr/>
        </p:nvGrpSpPr>
        <p:grpSpPr>
          <a:xfrm rot="-1687577">
            <a:off x="14209679" y="7662815"/>
            <a:ext cx="5023309" cy="1950690"/>
            <a:chOff x="0" y="0"/>
            <a:chExt cx="6697745" cy="2600920"/>
          </a:xfrm>
        </p:grpSpPr>
        <p:sp>
          <p:nvSpPr>
            <p:cNvPr id="20" name="Freeform 20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7"/>
              <a:stretch>
                <a:fillRect t="-22" b="-2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00993" y="-1925553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07839" y="9258300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113136" y="8280253"/>
            <a:ext cx="1074344" cy="987054"/>
            <a:chOff x="0" y="0"/>
            <a:chExt cx="1432459" cy="1316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2433" cy="1316101"/>
            </a:xfrm>
            <a:custGeom>
              <a:avLst/>
              <a:gdLst/>
              <a:ahLst/>
              <a:cxnLst/>
              <a:rect l="l" t="t" r="r" b="b"/>
              <a:pathLst>
                <a:path w="1432433" h="1316101">
                  <a:moveTo>
                    <a:pt x="0" y="0"/>
                  </a:moveTo>
                  <a:lnTo>
                    <a:pt x="1432433" y="0"/>
                  </a:lnTo>
                  <a:lnTo>
                    <a:pt x="1432433" y="1316101"/>
                  </a:lnTo>
                  <a:lnTo>
                    <a:pt x="0" y="1316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" r="-38" b="2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flipH="1">
            <a:off x="-987249" y="2397472"/>
            <a:ext cx="1303439" cy="1945940"/>
          </a:xfrm>
          <a:custGeom>
            <a:avLst/>
            <a:gdLst/>
            <a:ahLst/>
            <a:cxnLst/>
            <a:rect l="l" t="t" r="r" b="b"/>
            <a:pathLst>
              <a:path w="1303439" h="1945940">
                <a:moveTo>
                  <a:pt x="1303439" y="0"/>
                </a:moveTo>
                <a:lnTo>
                  <a:pt x="0" y="0"/>
                </a:lnTo>
                <a:lnTo>
                  <a:pt x="0" y="1945940"/>
                </a:lnTo>
                <a:lnTo>
                  <a:pt x="1303439" y="1945940"/>
                </a:lnTo>
                <a:lnTo>
                  <a:pt x="13034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999" r="-1699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874067"/>
            <a:ext cx="5316141" cy="68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3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Why This App?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1811388"/>
            <a:ext cx="16303526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8591" lvl="2" indent="-106197" algn="l">
              <a:lnSpc>
                <a:spcPts val="2625"/>
              </a:lnSpc>
              <a:buFont typeface="Arial"/>
              <a:buChar char="⚬"/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Healthcare services are scattered across clinics, pharmacies, and websites, making it hard for users to access them quickly.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2226022"/>
            <a:ext cx="16303526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8591" lvl="2" indent="-106197" algn="l">
              <a:lnSpc>
                <a:spcPts val="2625"/>
              </a:lnSpc>
              <a:buFont typeface="Arial"/>
              <a:buChar char="⚬"/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Patients need one simple mobile app to manage doctors, medicines, health records, and emergencies in a single platform.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2640657"/>
            <a:ext cx="16303526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8591" lvl="2" indent="-106197" algn="l">
              <a:lnSpc>
                <a:spcPts val="2625"/>
              </a:lnSpc>
              <a:buFont typeface="Arial"/>
              <a:buChar char="⚬"/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Most existing apps are either costly, complex, or not designed for students and general patients.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3055292"/>
            <a:ext cx="16303526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8591" lvl="2" indent="-106197" algn="l">
              <a:lnSpc>
                <a:spcPts val="2625"/>
              </a:lnSpc>
              <a:buFont typeface="Arial"/>
              <a:buChar char="⚬"/>
            </a:pPr>
            <a:r>
              <a:rPr lang="en-US" sz="1625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 unified app can save time, improve emergency response, and provide secure record-keeping.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014169" y="3806130"/>
            <a:ext cx="8259508" cy="5587745"/>
            <a:chOff x="0" y="0"/>
            <a:chExt cx="11012678" cy="7450327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1012678" cy="7450328"/>
            </a:xfrm>
            <a:custGeom>
              <a:avLst/>
              <a:gdLst/>
              <a:ahLst/>
              <a:cxnLst/>
              <a:rect l="l" t="t" r="r" b="b"/>
              <a:pathLst>
                <a:path w="11012678" h="7450328">
                  <a:moveTo>
                    <a:pt x="0" y="0"/>
                  </a:moveTo>
                  <a:lnTo>
                    <a:pt x="11012678" y="0"/>
                  </a:lnTo>
                  <a:lnTo>
                    <a:pt x="11012678" y="7450328"/>
                  </a:lnTo>
                  <a:lnTo>
                    <a:pt x="0" y="745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52" b="-52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8189280" y="6094619"/>
            <a:ext cx="1833093" cy="95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3"/>
              </a:lnSpc>
            </a:pPr>
            <a:r>
              <a:rPr lang="en-US" sz="2056" b="1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One</a:t>
            </a:r>
          </a:p>
          <a:p>
            <a:pPr algn="ctr">
              <a:lnSpc>
                <a:spcPts val="2513"/>
              </a:lnSpc>
            </a:pPr>
            <a:r>
              <a:rPr lang="en-US" sz="2056" b="1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Health</a:t>
            </a:r>
          </a:p>
          <a:p>
            <a:pPr algn="ctr">
              <a:lnSpc>
                <a:spcPts val="2513"/>
              </a:lnSpc>
            </a:pPr>
            <a:r>
              <a:rPr lang="en-US" sz="2056" b="1">
                <a:solidFill>
                  <a:srgbClr val="FFFFFF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20115" y="7755320"/>
            <a:ext cx="2237454" cy="44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6"/>
              </a:lnSpc>
            </a:pPr>
            <a:r>
              <a:rPr lang="en-US" sz="300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Medication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20115" y="8223103"/>
            <a:ext cx="2237454" cy="60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"/>
              </a:lnSpc>
            </a:pPr>
            <a:r>
              <a:rPr lang="en-US" sz="13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Order prescriptions easily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76592" y="7583370"/>
            <a:ext cx="2237452" cy="90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6"/>
              </a:lnSpc>
            </a:pPr>
            <a:r>
              <a:rPr lang="en-US" sz="300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Emergency Help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76592" y="8432153"/>
            <a:ext cx="2237452" cy="25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"/>
              </a:lnSpc>
            </a:pPr>
            <a:r>
              <a:rPr lang="en-US" sz="13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Ambulance &amp; urgent care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76592" y="4269700"/>
            <a:ext cx="2237452" cy="90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6"/>
              </a:lnSpc>
            </a:pPr>
            <a:r>
              <a:rPr lang="en-US" sz="300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Medical Records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34023" y="5290433"/>
            <a:ext cx="2237452" cy="25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"/>
              </a:lnSpc>
            </a:pPr>
            <a:r>
              <a:rPr lang="en-US" sz="13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Store health files securely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34444" y="4441650"/>
            <a:ext cx="2237454" cy="90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6"/>
              </a:lnSpc>
            </a:pPr>
            <a:r>
              <a:rPr lang="en-US" sz="300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Doctor Access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34444" y="5290433"/>
            <a:ext cx="2237454" cy="25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"/>
              </a:lnSpc>
            </a:pPr>
            <a:r>
              <a:rPr lang="en-US" sz="1312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Find and book clinicians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800993" y="3073437"/>
            <a:ext cx="1074344" cy="987054"/>
            <a:chOff x="0" y="0"/>
            <a:chExt cx="1432459" cy="131607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32433" cy="1316101"/>
            </a:xfrm>
            <a:custGeom>
              <a:avLst/>
              <a:gdLst/>
              <a:ahLst/>
              <a:cxnLst/>
              <a:rect l="l" t="t" r="r" b="b"/>
              <a:pathLst>
                <a:path w="1432433" h="1316101">
                  <a:moveTo>
                    <a:pt x="0" y="0"/>
                  </a:moveTo>
                  <a:lnTo>
                    <a:pt x="1432433" y="0"/>
                  </a:lnTo>
                  <a:lnTo>
                    <a:pt x="1432433" y="1316101"/>
                  </a:lnTo>
                  <a:lnTo>
                    <a:pt x="0" y="1316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" r="-38" b="2"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 flipH="1">
            <a:off x="14070369" y="1108608"/>
            <a:ext cx="534540" cy="798029"/>
          </a:xfrm>
          <a:custGeom>
            <a:avLst/>
            <a:gdLst/>
            <a:ahLst/>
            <a:cxnLst/>
            <a:rect l="l" t="t" r="r" b="b"/>
            <a:pathLst>
              <a:path w="534540" h="798029">
                <a:moveTo>
                  <a:pt x="534540" y="0"/>
                </a:moveTo>
                <a:lnTo>
                  <a:pt x="0" y="0"/>
                </a:lnTo>
                <a:lnTo>
                  <a:pt x="0" y="798029"/>
                </a:lnTo>
                <a:lnTo>
                  <a:pt x="534540" y="798029"/>
                </a:lnTo>
                <a:lnTo>
                  <a:pt x="53454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7537" r="-17537"/>
            </a:stretch>
          </a:blipFill>
        </p:spPr>
      </p:sp>
      <p:grpSp>
        <p:nvGrpSpPr>
          <p:cNvPr id="26" name="Group 26"/>
          <p:cNvGrpSpPr/>
          <p:nvPr/>
        </p:nvGrpSpPr>
        <p:grpSpPr>
          <a:xfrm rot="-1289692">
            <a:off x="11656426" y="5387587"/>
            <a:ext cx="10758326" cy="6593957"/>
            <a:chOff x="0" y="0"/>
            <a:chExt cx="14344435" cy="879194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70000"/>
              </a:blip>
              <a:stretch>
                <a:fillRect t="-6" b="-6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 rot="-1687577">
            <a:off x="5677625" y="-1461913"/>
            <a:ext cx="5023309" cy="1950690"/>
            <a:chOff x="0" y="0"/>
            <a:chExt cx="6697745" cy="2600920"/>
          </a:xfrm>
        </p:grpSpPr>
        <p:sp>
          <p:nvSpPr>
            <p:cNvPr id="29" name="Freeform 29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2"/>
              <a:stretch>
                <a:fillRect t="-22" b="-20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-1687577">
            <a:off x="-1536195" y="5412271"/>
            <a:ext cx="5023309" cy="1950690"/>
            <a:chOff x="0" y="0"/>
            <a:chExt cx="6697745" cy="2600920"/>
          </a:xfrm>
        </p:grpSpPr>
        <p:sp>
          <p:nvSpPr>
            <p:cNvPr id="31" name="Freeform 31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2"/>
              <a:stretch>
                <a:fillRect t="-22" b="-2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" r="-4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92238" y="3660725"/>
            <a:ext cx="7088237" cy="93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2238" y="4809976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Main goal: Make healthcare easy and digital.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5362724"/>
            <a:ext cx="9445526" cy="53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Target users: general patients and peoples.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915471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Support both basic and emergency health needs.</a:t>
            </a:r>
          </a:p>
        </p:txBody>
      </p:sp>
      <p:sp>
        <p:nvSpPr>
          <p:cNvPr id="8" name="Freeform 8"/>
          <p:cNvSpPr/>
          <p:nvPr/>
        </p:nvSpPr>
        <p:spPr>
          <a:xfrm>
            <a:off x="-2065311" y="-277851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70888" y="-753796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652122" y="41646"/>
            <a:ext cx="1074344" cy="987054"/>
            <a:chOff x="0" y="0"/>
            <a:chExt cx="1432459" cy="13160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2433" cy="1316101"/>
            </a:xfrm>
            <a:custGeom>
              <a:avLst/>
              <a:gdLst/>
              <a:ahLst/>
              <a:cxnLst/>
              <a:rect l="l" t="t" r="r" b="b"/>
              <a:pathLst>
                <a:path w="1432433" h="1316101">
                  <a:moveTo>
                    <a:pt x="0" y="0"/>
                  </a:moveTo>
                  <a:lnTo>
                    <a:pt x="1432433" y="0"/>
                  </a:lnTo>
                  <a:lnTo>
                    <a:pt x="1432433" y="1316101"/>
                  </a:lnTo>
                  <a:lnTo>
                    <a:pt x="0" y="1316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6" r="-38" b="2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flipH="1">
            <a:off x="5790630" y="1676344"/>
            <a:ext cx="534540" cy="798029"/>
          </a:xfrm>
          <a:custGeom>
            <a:avLst/>
            <a:gdLst/>
            <a:ahLst/>
            <a:cxnLst/>
            <a:rect l="l" t="t" r="r" b="b"/>
            <a:pathLst>
              <a:path w="534540" h="798029">
                <a:moveTo>
                  <a:pt x="534540" y="0"/>
                </a:moveTo>
                <a:lnTo>
                  <a:pt x="0" y="0"/>
                </a:lnTo>
                <a:lnTo>
                  <a:pt x="0" y="798029"/>
                </a:lnTo>
                <a:lnTo>
                  <a:pt x="534540" y="798029"/>
                </a:lnTo>
                <a:lnTo>
                  <a:pt x="53454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7537" r="-17537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1795483">
            <a:off x="-2546186" y="6334824"/>
            <a:ext cx="10758326" cy="6593957"/>
            <a:chOff x="0" y="0"/>
            <a:chExt cx="14344435" cy="87919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70000"/>
              </a:blip>
              <a:stretch>
                <a:fillRect t="-6" b="-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-1687577">
            <a:off x="2996171" y="7646429"/>
            <a:ext cx="5023309" cy="1950690"/>
            <a:chOff x="0" y="0"/>
            <a:chExt cx="6697745" cy="2600920"/>
          </a:xfrm>
        </p:grpSpPr>
        <p:sp>
          <p:nvSpPr>
            <p:cNvPr id="16" name="Freeform 16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2"/>
              <a:stretch>
                <a:fillRect t="-22" b="-2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2238" y="1543347"/>
            <a:ext cx="7088237" cy="93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Features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92238" y="3043981"/>
            <a:ext cx="708755" cy="708755"/>
            <a:chOff x="0" y="0"/>
            <a:chExt cx="945007" cy="945007"/>
          </a:xfrm>
        </p:grpSpPr>
        <p:sp>
          <p:nvSpPr>
            <p:cNvPr id="4" name="Freeform 4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92238" y="4088011"/>
            <a:ext cx="370299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Login &amp; Registration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21105" y="3043981"/>
            <a:ext cx="708755" cy="708755"/>
            <a:chOff x="0" y="0"/>
            <a:chExt cx="945007" cy="94500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321105" y="4088011"/>
            <a:ext cx="615523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Medicine search and order system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5117009"/>
            <a:ext cx="708755" cy="708755"/>
            <a:chOff x="0" y="0"/>
            <a:chExt cx="945007" cy="94500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1795483">
            <a:off x="1919832" y="7146309"/>
            <a:ext cx="10758326" cy="6593957"/>
            <a:chOff x="0" y="0"/>
            <a:chExt cx="14344435" cy="87919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92238" y="6161037"/>
            <a:ext cx="4585395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Doctor search and details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321105" y="5117009"/>
            <a:ext cx="708755" cy="708755"/>
            <a:chOff x="0" y="0"/>
            <a:chExt cx="945007" cy="945007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9321105" y="6161037"/>
            <a:ext cx="4648795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AI Chat for health queries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92238" y="7190035"/>
            <a:ext cx="708755" cy="708755"/>
            <a:chOff x="0" y="0"/>
            <a:chExt cx="945007" cy="94500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92238" y="8234065"/>
            <a:ext cx="37473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Health news updates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21105" y="7190035"/>
            <a:ext cx="708755" cy="708755"/>
            <a:chOff x="0" y="0"/>
            <a:chExt cx="945007" cy="945007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9321105" y="8234065"/>
            <a:ext cx="665991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Notifications &amp; SOS (Ambulance 108)</a:t>
            </a:r>
          </a:p>
        </p:txBody>
      </p:sp>
      <p:sp>
        <p:nvSpPr>
          <p:cNvPr id="23" name="Freeform 23"/>
          <p:cNvSpPr/>
          <p:nvPr/>
        </p:nvSpPr>
        <p:spPr>
          <a:xfrm>
            <a:off x="15305105" y="-1431444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302109" y="-601195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2583342" y="194247"/>
            <a:ext cx="1074344" cy="987054"/>
            <a:chOff x="0" y="0"/>
            <a:chExt cx="1432459" cy="13160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32433" cy="1316101"/>
            </a:xfrm>
            <a:custGeom>
              <a:avLst/>
              <a:gdLst/>
              <a:ahLst/>
              <a:cxnLst/>
              <a:rect l="l" t="t" r="r" b="b"/>
              <a:pathLst>
                <a:path w="1432433" h="1316101">
                  <a:moveTo>
                    <a:pt x="0" y="0"/>
                  </a:moveTo>
                  <a:lnTo>
                    <a:pt x="1432433" y="0"/>
                  </a:lnTo>
                  <a:lnTo>
                    <a:pt x="1432433" y="1316101"/>
                  </a:lnTo>
                  <a:lnTo>
                    <a:pt x="0" y="1316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6" r="-38" b="2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 flipH="1">
            <a:off x="10721850" y="1828945"/>
            <a:ext cx="534540" cy="798029"/>
          </a:xfrm>
          <a:custGeom>
            <a:avLst/>
            <a:gdLst/>
            <a:ahLst/>
            <a:cxnLst/>
            <a:rect l="l" t="t" r="r" b="b"/>
            <a:pathLst>
              <a:path w="534540" h="798029">
                <a:moveTo>
                  <a:pt x="534540" y="0"/>
                </a:moveTo>
                <a:lnTo>
                  <a:pt x="0" y="0"/>
                </a:lnTo>
                <a:lnTo>
                  <a:pt x="0" y="798029"/>
                </a:lnTo>
                <a:lnTo>
                  <a:pt x="534540" y="798029"/>
                </a:lnTo>
                <a:lnTo>
                  <a:pt x="53454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17537" r="-17537"/>
            </a:stretch>
          </a:blipFill>
        </p:spPr>
      </p:sp>
      <p:grpSp>
        <p:nvGrpSpPr>
          <p:cNvPr id="28" name="Group 28"/>
          <p:cNvGrpSpPr/>
          <p:nvPr/>
        </p:nvGrpSpPr>
        <p:grpSpPr>
          <a:xfrm rot="-3485878">
            <a:off x="4654098" y="3900330"/>
            <a:ext cx="5023309" cy="1950690"/>
            <a:chOff x="0" y="0"/>
            <a:chExt cx="6697745" cy="2600920"/>
          </a:xfrm>
        </p:grpSpPr>
        <p:sp>
          <p:nvSpPr>
            <p:cNvPr id="29" name="Freeform 29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7"/>
              <a:stretch>
                <a:fillRect t="-22" b="-2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" r="-4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2065311" y="-277851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70888" y="-753796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652122" y="41646"/>
            <a:ext cx="1074344" cy="987054"/>
            <a:chOff x="0" y="0"/>
            <a:chExt cx="1432459" cy="1316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2433" cy="1316101"/>
            </a:xfrm>
            <a:custGeom>
              <a:avLst/>
              <a:gdLst/>
              <a:ahLst/>
              <a:cxnLst/>
              <a:rect l="l" t="t" r="r" b="b"/>
              <a:pathLst>
                <a:path w="1432433" h="1316101">
                  <a:moveTo>
                    <a:pt x="0" y="0"/>
                  </a:moveTo>
                  <a:lnTo>
                    <a:pt x="1432433" y="0"/>
                  </a:lnTo>
                  <a:lnTo>
                    <a:pt x="1432433" y="1316101"/>
                  </a:lnTo>
                  <a:lnTo>
                    <a:pt x="0" y="1316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6" r="-38" b="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flipH="1">
            <a:off x="5790630" y="1676344"/>
            <a:ext cx="534540" cy="798029"/>
          </a:xfrm>
          <a:custGeom>
            <a:avLst/>
            <a:gdLst/>
            <a:ahLst/>
            <a:cxnLst/>
            <a:rect l="l" t="t" r="r" b="b"/>
            <a:pathLst>
              <a:path w="534540" h="798029">
                <a:moveTo>
                  <a:pt x="534540" y="0"/>
                </a:moveTo>
                <a:lnTo>
                  <a:pt x="0" y="0"/>
                </a:lnTo>
                <a:lnTo>
                  <a:pt x="0" y="798029"/>
                </a:lnTo>
                <a:lnTo>
                  <a:pt x="534540" y="798029"/>
                </a:lnTo>
                <a:lnTo>
                  <a:pt x="53454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7537" r="-1753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92238" y="3217664"/>
            <a:ext cx="9445526" cy="181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System Architecture (DFD / Flow)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252889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User interacts with app → app connects with database.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805636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External APIs: Open-Router (AI Chat), Newsdata.io (Health News).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6358384"/>
            <a:ext cx="9445526" cy="6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SOS connects to Ambulance 108, Maps for hospitals.</a:t>
            </a:r>
          </a:p>
        </p:txBody>
      </p:sp>
      <p:grpSp>
        <p:nvGrpSpPr>
          <p:cNvPr id="13" name="Group 13"/>
          <p:cNvGrpSpPr/>
          <p:nvPr/>
        </p:nvGrpSpPr>
        <p:grpSpPr>
          <a:xfrm rot="1795483">
            <a:off x="-2546186" y="6334824"/>
            <a:ext cx="10758326" cy="6593957"/>
            <a:chOff x="0" y="0"/>
            <a:chExt cx="14344435" cy="87919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70000"/>
              </a:blip>
              <a:stretch>
                <a:fillRect t="-6" b="-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-1687577">
            <a:off x="2996171" y="7646429"/>
            <a:ext cx="5023309" cy="1950690"/>
            <a:chOff x="0" y="0"/>
            <a:chExt cx="6697745" cy="2600920"/>
          </a:xfrm>
        </p:grpSpPr>
        <p:sp>
          <p:nvSpPr>
            <p:cNvPr id="16" name="Freeform 16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2"/>
              <a:stretch>
                <a:fillRect t="-22" b="-2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795483">
            <a:off x="10881041" y="7072987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016709" y="6172200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39773" y="9258300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2084199">
            <a:off x="12389660" y="8378404"/>
            <a:ext cx="833152" cy="879896"/>
            <a:chOff x="0" y="0"/>
            <a:chExt cx="1110869" cy="11731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0869" cy="1173226"/>
            </a:xfrm>
            <a:custGeom>
              <a:avLst/>
              <a:gdLst/>
              <a:ahLst/>
              <a:cxnLst/>
              <a:rect l="l" t="t" r="r" b="b"/>
              <a:pathLst>
                <a:path w="1110869" h="1173226">
                  <a:moveTo>
                    <a:pt x="0" y="0"/>
                  </a:moveTo>
                  <a:lnTo>
                    <a:pt x="1110869" y="0"/>
                  </a:lnTo>
                  <a:lnTo>
                    <a:pt x="1110869" y="1173226"/>
                  </a:lnTo>
                  <a:lnTo>
                    <a:pt x="0" y="11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3" b="-2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687577">
            <a:off x="14209679" y="7662815"/>
            <a:ext cx="5023309" cy="1950690"/>
            <a:chOff x="0" y="0"/>
            <a:chExt cx="6697745" cy="2600920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9"/>
              <a:stretch>
                <a:fillRect t="-22" b="-2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0" y="-4537840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06427" y="-3089846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803973" y="1781697"/>
            <a:ext cx="7818108" cy="6723605"/>
            <a:chOff x="0" y="0"/>
            <a:chExt cx="10424143" cy="89648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24123" cy="8964803"/>
            </a:xfrm>
            <a:custGeom>
              <a:avLst/>
              <a:gdLst/>
              <a:ahLst/>
              <a:cxnLst/>
              <a:rect l="l" t="t" r="r" b="b"/>
              <a:pathLst>
                <a:path w="10424123" h="8964803">
                  <a:moveTo>
                    <a:pt x="109932" y="0"/>
                  </a:moveTo>
                  <a:lnTo>
                    <a:pt x="10314191" y="0"/>
                  </a:lnTo>
                  <a:cubicBezTo>
                    <a:pt x="10343353" y="0"/>
                    <a:pt x="10371319" y="16002"/>
                    <a:pt x="10391925" y="44450"/>
                  </a:cubicBezTo>
                  <a:cubicBezTo>
                    <a:pt x="10412533" y="72898"/>
                    <a:pt x="10424123" y="111506"/>
                    <a:pt x="10424123" y="151765"/>
                  </a:cubicBezTo>
                  <a:lnTo>
                    <a:pt x="10424123" y="8813038"/>
                  </a:lnTo>
                  <a:cubicBezTo>
                    <a:pt x="10424123" y="8896858"/>
                    <a:pt x="10374906" y="8964803"/>
                    <a:pt x="10314191" y="8964803"/>
                  </a:cubicBezTo>
                  <a:lnTo>
                    <a:pt x="109932" y="8964803"/>
                  </a:lnTo>
                  <a:cubicBezTo>
                    <a:pt x="49216" y="8964803"/>
                    <a:pt x="0" y="8896858"/>
                    <a:pt x="0" y="8813038"/>
                  </a:cubicBezTo>
                  <a:lnTo>
                    <a:pt x="0" y="151765"/>
                  </a:lnTo>
                  <a:cubicBezTo>
                    <a:pt x="0" y="67945"/>
                    <a:pt x="49216" y="0"/>
                    <a:pt x="109932" y="0"/>
                  </a:cubicBezTo>
                  <a:close/>
                </a:path>
              </a:pathLst>
            </a:custGeom>
            <a:blipFill>
              <a:blip r:embed="rId12"/>
              <a:stretch>
                <a:fillRect l="-751" r="-75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992238" y="1006822"/>
            <a:ext cx="7088237" cy="93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DFD LEVEL 0 </a:t>
            </a:r>
          </a:p>
        </p:txBody>
      </p:sp>
      <p:grpSp>
        <p:nvGrpSpPr>
          <p:cNvPr id="15" name="Group 15"/>
          <p:cNvGrpSpPr/>
          <p:nvPr/>
        </p:nvGrpSpPr>
        <p:grpSpPr>
          <a:xfrm rot="-1687577">
            <a:off x="6632345" y="-858656"/>
            <a:ext cx="5023309" cy="1950690"/>
            <a:chOff x="0" y="0"/>
            <a:chExt cx="6697745" cy="2600920"/>
          </a:xfrm>
        </p:grpSpPr>
        <p:sp>
          <p:nvSpPr>
            <p:cNvPr id="16" name="Freeform 16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9"/>
              <a:stretch>
                <a:fillRect t="-22" b="-2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21132"/>
            <a:chOff x="0" y="0"/>
            <a:chExt cx="24384000" cy="4961509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4961509"/>
            </a:xfrm>
            <a:custGeom>
              <a:avLst/>
              <a:gdLst/>
              <a:ahLst/>
              <a:cxnLst/>
              <a:rect l="l" t="t" r="r" b="b"/>
              <a:pathLst>
                <a:path w="24384000" h="4961509">
                  <a:moveTo>
                    <a:pt x="0" y="0"/>
                  </a:moveTo>
                  <a:lnTo>
                    <a:pt x="24384000" y="0"/>
                  </a:lnTo>
                  <a:lnTo>
                    <a:pt x="24384000" y="4961509"/>
                  </a:lnTo>
                  <a:lnTo>
                    <a:pt x="0" y="4961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7" b="-12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704201" y="5095875"/>
            <a:ext cx="11141063" cy="89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ER Diagram / Database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04201" y="6245126"/>
            <a:ext cx="16690950" cy="53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Tables: User, Medicine, Cart, Order, Doctor, Notification, Search History.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04201" y="6797874"/>
            <a:ext cx="16690950" cy="53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13" lvl="2" indent="-142938" algn="l">
              <a:lnSpc>
                <a:spcPts val="3561"/>
              </a:lnSpc>
              <a:buFont typeface="Arial"/>
              <a:buChar char="⚬"/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Relationships: User → Cart → Order; User → Search History; User </a:t>
            </a: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↔</a:t>
            </a: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Doctor.</a:t>
            </a:r>
          </a:p>
        </p:txBody>
      </p:sp>
      <p:grpSp>
        <p:nvGrpSpPr>
          <p:cNvPr id="7" name="Group 7"/>
          <p:cNvGrpSpPr/>
          <p:nvPr/>
        </p:nvGrpSpPr>
        <p:grpSpPr>
          <a:xfrm rot="1795483">
            <a:off x="4248235" y="7387411"/>
            <a:ext cx="10758326" cy="6593957"/>
            <a:chOff x="0" y="0"/>
            <a:chExt cx="14344435" cy="8791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t="-6" b="-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-1687577">
            <a:off x="9790592" y="8699015"/>
            <a:ext cx="5023309" cy="1950690"/>
            <a:chOff x="0" y="0"/>
            <a:chExt cx="6697745" cy="260092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5"/>
              <a:stretch>
                <a:fillRect t="-22" b="-2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-1687577">
            <a:off x="-2924654" y="5479331"/>
            <a:ext cx="5023309" cy="1950690"/>
            <a:chOff x="0" y="0"/>
            <a:chExt cx="6697745" cy="2600920"/>
          </a:xfrm>
        </p:grpSpPr>
        <p:sp>
          <p:nvSpPr>
            <p:cNvPr id="12" name="Freeform 12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5"/>
              <a:stretch>
                <a:fillRect t="-22" b="-20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7259300" y="4032267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646541" y="7336036"/>
            <a:ext cx="3908391" cy="3908391"/>
          </a:xfrm>
          <a:custGeom>
            <a:avLst/>
            <a:gdLst/>
            <a:ahLst/>
            <a:cxnLst/>
            <a:rect l="l" t="t" r="r" b="b"/>
            <a:pathLst>
              <a:path w="3908391" h="3908391">
                <a:moveTo>
                  <a:pt x="0" y="0"/>
                </a:moveTo>
                <a:lnTo>
                  <a:pt x="3908391" y="0"/>
                </a:lnTo>
                <a:lnTo>
                  <a:pt x="3908391" y="3908391"/>
                </a:lnTo>
                <a:lnTo>
                  <a:pt x="0" y="390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81926" y="0"/>
            <a:ext cx="10758326" cy="6593957"/>
            <a:chOff x="0" y="0"/>
            <a:chExt cx="14344435" cy="8791943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14344396" y="0"/>
                  </a:moveTo>
                  <a:lnTo>
                    <a:pt x="0" y="0"/>
                  </a:lnTo>
                  <a:lnTo>
                    <a:pt x="0" y="8791956"/>
                  </a:lnTo>
                  <a:lnTo>
                    <a:pt x="14344396" y="8791956"/>
                  </a:lnTo>
                  <a:lnTo>
                    <a:pt x="14344396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389645" y="-786279"/>
            <a:ext cx="1500076" cy="1500076"/>
          </a:xfrm>
          <a:custGeom>
            <a:avLst/>
            <a:gdLst/>
            <a:ahLst/>
            <a:cxnLst/>
            <a:rect l="l" t="t" r="r" b="b"/>
            <a:pathLst>
              <a:path w="1500076" h="1500076">
                <a:moveTo>
                  <a:pt x="0" y="0"/>
                </a:moveTo>
                <a:lnTo>
                  <a:pt x="1500076" y="0"/>
                </a:lnTo>
                <a:lnTo>
                  <a:pt x="1500076" y="1500076"/>
                </a:lnTo>
                <a:lnTo>
                  <a:pt x="0" y="150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946939" y="755831"/>
            <a:ext cx="607480" cy="558122"/>
            <a:chOff x="0" y="0"/>
            <a:chExt cx="809973" cy="744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0006" cy="744220"/>
            </a:xfrm>
            <a:custGeom>
              <a:avLst/>
              <a:gdLst/>
              <a:ahLst/>
              <a:cxnLst/>
              <a:rect l="l" t="t" r="r" b="b"/>
              <a:pathLst>
                <a:path w="810006" h="744220">
                  <a:moveTo>
                    <a:pt x="0" y="0"/>
                  </a:moveTo>
                  <a:lnTo>
                    <a:pt x="810006" y="0"/>
                  </a:lnTo>
                  <a:lnTo>
                    <a:pt x="810006" y="744220"/>
                  </a:lnTo>
                  <a:lnTo>
                    <a:pt x="0" y="744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" r="-32" b="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795483">
            <a:off x="10881041" y="7072987"/>
            <a:ext cx="10758326" cy="6593957"/>
            <a:chOff x="0" y="0"/>
            <a:chExt cx="14344435" cy="87919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44396" cy="8791956"/>
            </a:xfrm>
            <a:custGeom>
              <a:avLst/>
              <a:gdLst/>
              <a:ahLst/>
              <a:cxnLst/>
              <a:rect l="l" t="t" r="r" b="b"/>
              <a:pathLst>
                <a:path w="14344396" h="8791956">
                  <a:moveTo>
                    <a:pt x="0" y="0"/>
                  </a:moveTo>
                  <a:lnTo>
                    <a:pt x="14344396" y="0"/>
                  </a:lnTo>
                  <a:lnTo>
                    <a:pt x="14344396" y="8791956"/>
                  </a:lnTo>
                  <a:lnTo>
                    <a:pt x="0" y="879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6" b="-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1016709" y="6172200"/>
            <a:ext cx="7412474" cy="7412474"/>
          </a:xfrm>
          <a:custGeom>
            <a:avLst/>
            <a:gdLst/>
            <a:ahLst/>
            <a:cxnLst/>
            <a:rect l="l" t="t" r="r" b="b"/>
            <a:pathLst>
              <a:path w="7412474" h="7412474">
                <a:moveTo>
                  <a:pt x="0" y="0"/>
                </a:moveTo>
                <a:lnTo>
                  <a:pt x="7412474" y="0"/>
                </a:lnTo>
                <a:lnTo>
                  <a:pt x="7412474" y="7412474"/>
                </a:lnTo>
                <a:lnTo>
                  <a:pt x="0" y="7412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39773" y="9258300"/>
            <a:ext cx="2273254" cy="2273254"/>
          </a:xfrm>
          <a:custGeom>
            <a:avLst/>
            <a:gdLst/>
            <a:ahLst/>
            <a:cxnLst/>
            <a:rect l="l" t="t" r="r" b="b"/>
            <a:pathLst>
              <a:path w="2273254" h="2273254">
                <a:moveTo>
                  <a:pt x="0" y="0"/>
                </a:moveTo>
                <a:lnTo>
                  <a:pt x="2273254" y="0"/>
                </a:lnTo>
                <a:lnTo>
                  <a:pt x="2273254" y="2273254"/>
                </a:lnTo>
                <a:lnTo>
                  <a:pt x="0" y="2273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2084199">
            <a:off x="12389660" y="8378404"/>
            <a:ext cx="833152" cy="879896"/>
            <a:chOff x="0" y="0"/>
            <a:chExt cx="1110869" cy="11731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0869" cy="1173226"/>
            </a:xfrm>
            <a:custGeom>
              <a:avLst/>
              <a:gdLst/>
              <a:ahLst/>
              <a:cxnLst/>
              <a:rect l="l" t="t" r="r" b="b"/>
              <a:pathLst>
                <a:path w="1110869" h="1173226">
                  <a:moveTo>
                    <a:pt x="0" y="0"/>
                  </a:moveTo>
                  <a:lnTo>
                    <a:pt x="1110869" y="0"/>
                  </a:lnTo>
                  <a:lnTo>
                    <a:pt x="1110869" y="1173226"/>
                  </a:lnTo>
                  <a:lnTo>
                    <a:pt x="0" y="11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23" b="-2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687577">
            <a:off x="14209679" y="7662815"/>
            <a:ext cx="5023309" cy="1950690"/>
            <a:chOff x="0" y="0"/>
            <a:chExt cx="6697745" cy="2600920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6697726" cy="2600960"/>
            </a:xfrm>
            <a:custGeom>
              <a:avLst/>
              <a:gdLst/>
              <a:ahLst/>
              <a:cxnLst/>
              <a:rect l="l" t="t" r="r" b="b"/>
              <a:pathLst>
                <a:path w="6697726" h="2600960">
                  <a:moveTo>
                    <a:pt x="6697726" y="0"/>
                  </a:moveTo>
                  <a:lnTo>
                    <a:pt x="0" y="0"/>
                  </a:lnTo>
                  <a:lnTo>
                    <a:pt x="0" y="2600960"/>
                  </a:lnTo>
                  <a:lnTo>
                    <a:pt x="6697726" y="2600960"/>
                  </a:lnTo>
                  <a:lnTo>
                    <a:pt x="6697726" y="0"/>
                  </a:lnTo>
                  <a:close/>
                </a:path>
              </a:pathLst>
            </a:custGeom>
            <a:blipFill>
              <a:blip r:embed="rId12"/>
              <a:stretch>
                <a:fillRect t="-22" b="-2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3918466">
            <a:off x="4732434" y="10965343"/>
            <a:ext cx="10060535" cy="10060535"/>
          </a:xfrm>
          <a:custGeom>
            <a:avLst/>
            <a:gdLst/>
            <a:ahLst/>
            <a:cxnLst/>
            <a:rect l="l" t="t" r="r" b="b"/>
            <a:pathLst>
              <a:path w="10060535" h="10060535">
                <a:moveTo>
                  <a:pt x="0" y="0"/>
                </a:moveTo>
                <a:lnTo>
                  <a:pt x="10060535" y="0"/>
                </a:lnTo>
                <a:lnTo>
                  <a:pt x="10060535" y="10060535"/>
                </a:lnTo>
                <a:lnTo>
                  <a:pt x="0" y="100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92238" y="754261"/>
            <a:ext cx="7088237" cy="93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ER Diagram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717155" y="2254895"/>
            <a:ext cx="12853510" cy="7230047"/>
            <a:chOff x="0" y="0"/>
            <a:chExt cx="17138014" cy="9640062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7138014" cy="9640062"/>
            </a:xfrm>
            <a:custGeom>
              <a:avLst/>
              <a:gdLst/>
              <a:ahLst/>
              <a:cxnLst/>
              <a:rect l="l" t="t" r="r" b="b"/>
              <a:pathLst>
                <a:path w="17138014" h="9640062">
                  <a:moveTo>
                    <a:pt x="0" y="0"/>
                  </a:moveTo>
                  <a:lnTo>
                    <a:pt x="17138014" y="0"/>
                  </a:lnTo>
                  <a:lnTo>
                    <a:pt x="17138014" y="9640062"/>
                  </a:lnTo>
                  <a:lnTo>
                    <a:pt x="0" y="9640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17" b="-17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Office PowerPoint</Application>
  <PresentationFormat>Custom</PresentationFormat>
  <Paragraphs>244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Cooper BT Bold</vt:lpstr>
      <vt:lpstr>Noto Serif Bold</vt:lpstr>
      <vt:lpstr>Arimo Bold</vt:lpstr>
      <vt:lpstr>Canva Sans Bold</vt:lpstr>
      <vt:lpstr>Calibri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Health-Care-App.pptx</dc:title>
  <cp:lastModifiedBy>Nikunj Baldaniya</cp:lastModifiedBy>
  <cp:revision>2</cp:revision>
  <dcterms:created xsi:type="dcterms:W3CDTF">2006-08-16T00:00:00Z</dcterms:created>
  <dcterms:modified xsi:type="dcterms:W3CDTF">2025-11-26T07:23:16Z</dcterms:modified>
  <dc:identifier>DAGyc73CK_o</dc:identifier>
</cp:coreProperties>
</file>